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42" autoAdjust="0"/>
    <p:restoredTop sz="94660"/>
  </p:normalViewPr>
  <p:slideViewPr>
    <p:cSldViewPr>
      <p:cViewPr varScale="1">
        <p:scale>
          <a:sx n="69" d="100"/>
          <a:sy n="69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Песочная терапия</a:t>
            </a:r>
          </a:p>
          <a:p>
            <a:pPr>
              <a:buNone/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Кузнецова Н.В.</a:t>
            </a:r>
          </a:p>
          <a:p>
            <a:pPr algn="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Пречистое, 2016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МОУ детский сад «Колосок»</a:t>
            </a:r>
            <a:endParaRPr lang="ru-RU" sz="20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Развивают восприятие, мышление, памяти, внимания, речи, навыков самоконтроля и саморегуляции, творческого мышления, воображения и фантазии;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Формируют у ребенка представления об окружающем мире;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Развивают мелкую моторику, глазомер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Развивается "тактильная" чувствительность как основа развития "ручного интеллекта".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Успокаивают и расслабляют, снимая напряжение;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Воспитывают чувство успешности и уверенности в себе (вот как я могу!)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Помогают познавать внешний и свой внутренний мир; усиливается желание ребенка узнавать что-то новое, экспериментировать или работать самостоятельно.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песок как и вода, способен "заземлять" отрицательную энергию.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 полезны игры с песком?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Уровень тревожности ребёнка (взрослого) очень высок;</a:t>
            </a:r>
          </a:p>
          <a:p>
            <a:pPr lvl="0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Есть аллергия и астма на пыль и мелкие частицы;</a:t>
            </a:r>
          </a:p>
          <a:p>
            <a:pPr lvl="0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Есть кожные заболевания и порезы на руках.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Противопоказания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100_63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429000"/>
            <a:ext cx="4286280" cy="3214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	В 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песочной терапии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 обычно применяют</a:t>
            </a:r>
          </a:p>
          <a:p>
            <a:pPr algn="ctr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следующие группы фигурок:</a:t>
            </a:r>
          </a:p>
          <a:p>
            <a:pPr>
              <a:buNone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Человеческие персонажи;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Здания (дома, замки, церкви);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Животные;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Машины;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Растения;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Постройки (мосты, ограды, ворота);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Природный материал (ракушки, веточки, камни и т.д.);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Символические предметы (сундуки с сокровищами, драгоценности);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Сказочные герои (добрые и злые);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Домашняя утварь, гайки, болты;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Буквы, цифры, геометрические фигуры, формочки разной величины</a:t>
            </a:r>
          </a:p>
          <a:p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45719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endParaRPr lang="ru-RU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23876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643314"/>
            <a:ext cx="3255964" cy="251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1942"/>
            <a:ext cx="1714480" cy="25717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786190"/>
            <a:ext cx="3643338" cy="2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1000108"/>
            <a:ext cx="28702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00" y="1500174"/>
            <a:ext cx="2857500" cy="2159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Рисунки на песке</a:t>
            </a:r>
            <a:endParaRPr lang="ru-RU" sz="4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1428736"/>
            <a:ext cx="3214710" cy="2153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500306"/>
            <a:ext cx="435771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143380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Этап прикосновений на поверхности сухого песка.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Этап игр и упражнений с погружением  рук в песок.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Этап прикосновений и игр на поверхности мокрого песка.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Этапы работы с песком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IMG_04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893191"/>
            <a:ext cx="2643206" cy="3964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 с песком — это естественная и доступная для каждого ребенка форма деятельности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 с песком стабилизирует эмоциональное состояние.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играх с песком у детей лучше развиваются познавательные функции, речь, моторика, коммуникативные навыки.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игре с песком ребенок чувствует себя хозяином своего маленького мира.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Песочница является маленькой моделью окружающего мира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«Самая лучшая игрушка для детей – куча песка!»</a:t>
            </a:r>
          </a:p>
          <a:p>
            <a:pPr algn="r"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К.Д. Ушинский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Рука с песк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000372"/>
            <a:ext cx="3809925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		Песочная терапия — один из методов психотерапии, возникший в рамках аналитической психотерапии.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Карл Густав Юнг                                                                             (1875-1961)</a:t>
            </a: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4" name="Содержимое 3" descr="http://hrono.ru/img/portrety/yung_k_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857364"/>
            <a:ext cx="3071834" cy="428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9300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 России Песочная терапия получила широкое распространение в 90-х годах 20 века, и связано это было с развитием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арт-терапии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4" descr="PICT00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643314"/>
            <a:ext cx="4032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Песочная терапия включает в себя все занятия, связанные с песком – игры с песком, песочное рисование, кинетический песок,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юнгианская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песочница и т.д.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p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536886"/>
            <a:ext cx="3714776" cy="2592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729566" cy="6226514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Какие же дети нуждаются в песочной терапии?</a:t>
            </a:r>
          </a:p>
          <a:p>
            <a:pPr lvl="0">
              <a:buNone/>
            </a:pPr>
            <a:endParaRPr lang="ru-RU" sz="5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С повышенным уровнем тревожности;</a:t>
            </a:r>
          </a:p>
          <a:p>
            <a:pPr lvl="0" fontAlgn="base"/>
            <a:r>
              <a:rPr lang="ru-RU" sz="5200" dirty="0" err="1" smtClean="0">
                <a:latin typeface="Times New Roman" pitchFamily="18" charset="0"/>
                <a:cs typeface="Times New Roman" pitchFamily="18" charset="0"/>
              </a:rPr>
              <a:t>Гиперактивные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base"/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С проявлением агрессивного поведения;</a:t>
            </a:r>
          </a:p>
          <a:p>
            <a:pPr lvl="0" fontAlgn="base"/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С трудностями в общении;</a:t>
            </a:r>
          </a:p>
          <a:p>
            <a:pPr lvl="0" fontAlgn="base"/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С задержкой психического развития;</a:t>
            </a:r>
          </a:p>
          <a:p>
            <a:pPr lvl="0" fontAlgn="base"/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С проблемами в детско-родительских отношениях;</a:t>
            </a:r>
          </a:p>
          <a:p>
            <a:pPr lvl="0" fontAlgn="base"/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С переживанием психотравмирующих ситуаций;</a:t>
            </a:r>
          </a:p>
          <a:p>
            <a:pPr lvl="0" fontAlgn="base"/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С наличием страхов и переживаний.</a:t>
            </a:r>
          </a:p>
          <a:p>
            <a:pPr lvl="0" fontAlgn="base">
              <a:buNone/>
            </a:pPr>
            <a:endParaRPr lang="ru-RU" sz="5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Суть метода не столько в том, чтобы понять, что на душе у ребенка, сколько помочь ему справиться с этим.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работает песочная терапия?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l_fi" descr="http://t0.gstatic.com/images?q=tbn:ANd9GcSLF7wg3NLJrKW5YkaQlthEPq_OCk6Q9Am-VzDPeD-XTndZkBNR7DUcVsYgF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214686"/>
            <a:ext cx="2928958" cy="334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У песочной терапии есть свои преимущества – песок является природным материалом, приятным на ощупь. Сыпучий, мягкий, вне зависимости от того, сухой он или мокрый. С ним можно проводить много манипуляций, он дает больше возможностей для раскрытия внутреннего мира ребенка.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 песочная терапия отличается от других видов терапии?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</TotalTime>
  <Words>308</Words>
  <PresentationFormat>Экран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МОУ детский сад «Колосок»</vt:lpstr>
      <vt:lpstr>Слайд 2</vt:lpstr>
      <vt:lpstr> </vt:lpstr>
      <vt:lpstr> Карл Густав Юнг                                                                             (1875-1961) </vt:lpstr>
      <vt:lpstr>Слайд 5</vt:lpstr>
      <vt:lpstr>Слайд 6</vt:lpstr>
      <vt:lpstr>Слайд 7</vt:lpstr>
      <vt:lpstr>Как работает песочная терапия?</vt:lpstr>
      <vt:lpstr> Чем песочная терапия отличается от других видов терапии? </vt:lpstr>
      <vt:lpstr>Чем полезны игры с песком?</vt:lpstr>
      <vt:lpstr>Противопоказания</vt:lpstr>
      <vt:lpstr>  </vt:lpstr>
      <vt:lpstr>Слайд 13</vt:lpstr>
      <vt:lpstr>Рисунки на песке</vt:lpstr>
      <vt:lpstr>Этапы работы с песком</vt:lpstr>
      <vt:lpstr>Песочница является маленькой моделью окружающего мира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детский сад «Колосок»</dc:title>
  <cp:lastModifiedBy>Admin</cp:lastModifiedBy>
  <cp:revision>10</cp:revision>
  <dcterms:modified xsi:type="dcterms:W3CDTF">2016-04-28T05:19:27Z</dcterms:modified>
</cp:coreProperties>
</file>