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5" r:id="rId7"/>
    <p:sldId id="286" r:id="rId8"/>
    <p:sldId id="287" r:id="rId9"/>
    <p:sldId id="262" r:id="rId10"/>
    <p:sldId id="276" r:id="rId11"/>
    <p:sldId id="277" r:id="rId12"/>
    <p:sldId id="278" r:id="rId13"/>
    <p:sldId id="281" r:id="rId14"/>
    <p:sldId id="282" r:id="rId15"/>
    <p:sldId id="283" r:id="rId16"/>
    <p:sldId id="263" r:id="rId17"/>
    <p:sldId id="264" r:id="rId18"/>
    <p:sldId id="268" r:id="rId19"/>
    <p:sldId id="269" r:id="rId20"/>
    <p:sldId id="270" r:id="rId21"/>
    <p:sldId id="273" r:id="rId22"/>
    <p:sldId id="271" r:id="rId23"/>
    <p:sldId id="272" r:id="rId24"/>
    <p:sldId id="274" r:id="rId25"/>
    <p:sldId id="28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  <a:srgbClr val="FF9999"/>
    <a:srgbClr val="CC00FF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B2B1BB-07FA-443C-826B-D1EEAE53E30E}" type="doc">
      <dgm:prSet loTypeId="urn:microsoft.com/office/officeart/2005/8/layout/list1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640D32E6-5922-4986-A3A2-FB76C2ADDB42}">
      <dgm:prSet phldrT="[Текст]" custT="1"/>
      <dgm:spPr>
        <a:ln w="38100">
          <a:solidFill>
            <a:srgbClr val="990033"/>
          </a:solidFill>
        </a:ln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Охрану и укрепление физического и психического здоровья, эмоционального благополучия детей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1065BCD-EF9E-4377-A3E2-B3B398720FD5}" type="parTrans" cxnId="{651F564A-286D-49AA-8156-1BB43946DA81}">
      <dgm:prSet/>
      <dgm:spPr/>
      <dgm:t>
        <a:bodyPr/>
        <a:lstStyle/>
        <a:p>
          <a:endParaRPr lang="ru-RU"/>
        </a:p>
      </dgm:t>
    </dgm:pt>
    <dgm:pt modelId="{F79E7A89-85CD-414F-B0A8-14A765FC2123}" type="sibTrans" cxnId="{651F564A-286D-49AA-8156-1BB43946DA81}">
      <dgm:prSet/>
      <dgm:spPr/>
      <dgm:t>
        <a:bodyPr/>
        <a:lstStyle/>
        <a:p>
          <a:endParaRPr lang="ru-RU"/>
        </a:p>
      </dgm:t>
    </dgm:pt>
    <dgm:pt modelId="{6084BF76-1A47-4CB5-81C0-876E6EEE479A}">
      <dgm:prSet phldrT="[Текст]" custT="1"/>
      <dgm:spPr>
        <a:ln w="38100">
          <a:solidFill>
            <a:srgbClr val="990033"/>
          </a:solidFill>
        </a:ln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Максимальную реализацию образовательного потенциала пространства организации, группы и прилегающей территории, приспособленной для реализации Программы ФГОС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CF4BEC8-09B6-4E68-AFB6-027C6E79B03E}" type="parTrans" cxnId="{6175E5F2-8B31-4692-9836-646C18194397}">
      <dgm:prSet/>
      <dgm:spPr/>
      <dgm:t>
        <a:bodyPr/>
        <a:lstStyle/>
        <a:p>
          <a:endParaRPr lang="ru-RU"/>
        </a:p>
      </dgm:t>
    </dgm:pt>
    <dgm:pt modelId="{B96C0DBF-0B56-462C-A67B-B80DC8D54B32}" type="sibTrans" cxnId="{6175E5F2-8B31-4692-9836-646C18194397}">
      <dgm:prSet/>
      <dgm:spPr/>
      <dgm:t>
        <a:bodyPr/>
        <a:lstStyle/>
        <a:p>
          <a:endParaRPr lang="ru-RU"/>
        </a:p>
      </dgm:t>
    </dgm:pt>
    <dgm:pt modelId="{48904F55-843C-4097-8C61-B57E712F0E22}">
      <dgm:prSet phldrT="[Текст]" custT="1"/>
      <dgm:spPr>
        <a:ln w="38100">
          <a:solidFill>
            <a:srgbClr val="990033"/>
          </a:solidFill>
        </a:ln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Построение вариативного развивающего образования, ориентированного на возможность свободного выбора детьми материалов, видов активности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916413A-AC3D-4841-9335-2F6CC1F6AFDC}" type="parTrans" cxnId="{C0E31770-4EFF-4CC7-BE18-95B79FC084B7}">
      <dgm:prSet/>
      <dgm:spPr/>
      <dgm:t>
        <a:bodyPr/>
        <a:lstStyle/>
        <a:p>
          <a:endParaRPr lang="ru-RU"/>
        </a:p>
      </dgm:t>
    </dgm:pt>
    <dgm:pt modelId="{97A8BBF9-4F68-4CD6-9CFB-525D74BA121A}" type="sibTrans" cxnId="{C0E31770-4EFF-4CC7-BE18-95B79FC084B7}">
      <dgm:prSet/>
      <dgm:spPr/>
      <dgm:t>
        <a:bodyPr/>
        <a:lstStyle/>
        <a:p>
          <a:endParaRPr lang="ru-RU"/>
        </a:p>
      </dgm:t>
    </dgm:pt>
    <dgm:pt modelId="{3054956D-AB17-4ABD-A161-413441D73B44}" type="pres">
      <dgm:prSet presAssocID="{D8B2B1BB-07FA-443C-826B-D1EEAE53E3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23B42-3CF0-4B98-8BCA-E46B23C70F57}" type="pres">
      <dgm:prSet presAssocID="{640D32E6-5922-4986-A3A2-FB76C2ADDB42}" presName="parentLin" presStyleCnt="0"/>
      <dgm:spPr/>
      <dgm:t>
        <a:bodyPr/>
        <a:lstStyle/>
        <a:p>
          <a:endParaRPr lang="ru-RU"/>
        </a:p>
      </dgm:t>
    </dgm:pt>
    <dgm:pt modelId="{DD8E6D74-09B9-42E2-AB95-69124AC220CE}" type="pres">
      <dgm:prSet presAssocID="{640D32E6-5922-4986-A3A2-FB76C2ADDB4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6400BD3-F913-4DDD-833E-ADB2E20858D1}" type="pres">
      <dgm:prSet presAssocID="{640D32E6-5922-4986-A3A2-FB76C2ADDB42}" presName="parentText" presStyleLbl="node1" presStyleIdx="0" presStyleCnt="3" custScaleX="175138" custScaleY="186856" custLinFactNeighborX="-34522" custLinFactNeighborY="196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61F9E-E604-4530-B199-554064D434F2}" type="pres">
      <dgm:prSet presAssocID="{640D32E6-5922-4986-A3A2-FB76C2ADDB42}" presName="negativeSpace" presStyleCnt="0"/>
      <dgm:spPr/>
      <dgm:t>
        <a:bodyPr/>
        <a:lstStyle/>
        <a:p>
          <a:endParaRPr lang="ru-RU"/>
        </a:p>
      </dgm:t>
    </dgm:pt>
    <dgm:pt modelId="{2BF12AE1-2530-4FE4-B44F-0436E5157B98}" type="pres">
      <dgm:prSet presAssocID="{640D32E6-5922-4986-A3A2-FB76C2ADDB4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0B514-D44D-4BE4-B643-76CAF46D8CB3}" type="pres">
      <dgm:prSet presAssocID="{F79E7A89-85CD-414F-B0A8-14A765FC2123}" presName="spaceBetweenRectangles" presStyleCnt="0"/>
      <dgm:spPr/>
      <dgm:t>
        <a:bodyPr/>
        <a:lstStyle/>
        <a:p>
          <a:endParaRPr lang="ru-RU"/>
        </a:p>
      </dgm:t>
    </dgm:pt>
    <dgm:pt modelId="{67C5F8C1-ECDE-4F35-8595-DC0E4D903B60}" type="pres">
      <dgm:prSet presAssocID="{6084BF76-1A47-4CB5-81C0-876E6EEE479A}" presName="parentLin" presStyleCnt="0"/>
      <dgm:spPr/>
      <dgm:t>
        <a:bodyPr/>
        <a:lstStyle/>
        <a:p>
          <a:endParaRPr lang="ru-RU"/>
        </a:p>
      </dgm:t>
    </dgm:pt>
    <dgm:pt modelId="{0DAE10BA-976D-408F-AFC4-111BCA5FAF66}" type="pres">
      <dgm:prSet presAssocID="{6084BF76-1A47-4CB5-81C0-876E6EEE479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4D9DC60-5C81-4B6A-A5EB-64C6280EC9E4}" type="pres">
      <dgm:prSet presAssocID="{6084BF76-1A47-4CB5-81C0-876E6EEE479A}" presName="parentText" presStyleLbl="node1" presStyleIdx="1" presStyleCnt="3" custScaleX="150037" custScaleY="221431" custLinFactNeighborX="-43534" custLinFactNeighborY="308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358F6-D18F-4BE3-AC00-9E6CD087CD48}" type="pres">
      <dgm:prSet presAssocID="{6084BF76-1A47-4CB5-81C0-876E6EEE479A}" presName="negativeSpace" presStyleCnt="0"/>
      <dgm:spPr/>
      <dgm:t>
        <a:bodyPr/>
        <a:lstStyle/>
        <a:p>
          <a:endParaRPr lang="ru-RU"/>
        </a:p>
      </dgm:t>
    </dgm:pt>
    <dgm:pt modelId="{81BEEBA3-D254-41E0-8F72-936033671E0A}" type="pres">
      <dgm:prSet presAssocID="{6084BF76-1A47-4CB5-81C0-876E6EEE479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03439-6943-47E9-8277-AFF6EB7308AD}" type="pres">
      <dgm:prSet presAssocID="{B96C0DBF-0B56-462C-A67B-B80DC8D54B32}" presName="spaceBetweenRectangles" presStyleCnt="0"/>
      <dgm:spPr/>
      <dgm:t>
        <a:bodyPr/>
        <a:lstStyle/>
        <a:p>
          <a:endParaRPr lang="ru-RU"/>
        </a:p>
      </dgm:t>
    </dgm:pt>
    <dgm:pt modelId="{1B7A0D71-F26F-40FC-8CD4-59B89A5EAAF1}" type="pres">
      <dgm:prSet presAssocID="{48904F55-843C-4097-8C61-B57E712F0E22}" presName="parentLin" presStyleCnt="0"/>
      <dgm:spPr/>
      <dgm:t>
        <a:bodyPr/>
        <a:lstStyle/>
        <a:p>
          <a:endParaRPr lang="ru-RU"/>
        </a:p>
      </dgm:t>
    </dgm:pt>
    <dgm:pt modelId="{A215C497-0F07-4E0C-883B-DC542373C81A}" type="pres">
      <dgm:prSet presAssocID="{48904F55-843C-4097-8C61-B57E712F0E2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81B4ACC-16C2-43FB-BE92-F06C40BA4A14}" type="pres">
      <dgm:prSet presAssocID="{48904F55-843C-4097-8C61-B57E712F0E22}" presName="parentText" presStyleLbl="node1" presStyleIdx="2" presStyleCnt="3" custScaleX="150037" custScaleY="166358" custLinFactNeighborX="-62356" custLinFactNeighborY="379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2A9217-512E-4EC0-B702-7E6346F8849D}" type="pres">
      <dgm:prSet presAssocID="{48904F55-843C-4097-8C61-B57E712F0E22}" presName="negativeSpace" presStyleCnt="0"/>
      <dgm:spPr/>
      <dgm:t>
        <a:bodyPr/>
        <a:lstStyle/>
        <a:p>
          <a:endParaRPr lang="ru-RU"/>
        </a:p>
      </dgm:t>
    </dgm:pt>
    <dgm:pt modelId="{CC4FF4A1-B201-48B7-9474-0D7D7336D1C2}" type="pres">
      <dgm:prSet presAssocID="{48904F55-843C-4097-8C61-B57E712F0E22}" presName="childText" presStyleLbl="conFgAcc1" presStyleIdx="2" presStyleCnt="3" custLinFactNeighborX="2985" custLinFactNeighborY="-1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C772E1-07AF-444F-85BF-2F125ECB3F36}" type="presOf" srcId="{6084BF76-1A47-4CB5-81C0-876E6EEE479A}" destId="{E4D9DC60-5C81-4B6A-A5EB-64C6280EC9E4}" srcOrd="1" destOrd="0" presId="urn:microsoft.com/office/officeart/2005/8/layout/list1"/>
    <dgm:cxn modelId="{971C3AFD-5C75-4B8C-8C79-92A6B68F5F50}" type="presOf" srcId="{640D32E6-5922-4986-A3A2-FB76C2ADDB42}" destId="{B6400BD3-F913-4DDD-833E-ADB2E20858D1}" srcOrd="1" destOrd="0" presId="urn:microsoft.com/office/officeart/2005/8/layout/list1"/>
    <dgm:cxn modelId="{29DDDADE-65AC-4808-9966-C7DABBE607ED}" type="presOf" srcId="{640D32E6-5922-4986-A3A2-FB76C2ADDB42}" destId="{DD8E6D74-09B9-42E2-AB95-69124AC220CE}" srcOrd="0" destOrd="0" presId="urn:microsoft.com/office/officeart/2005/8/layout/list1"/>
    <dgm:cxn modelId="{44ABFF26-BAF8-4DCD-B5F4-3C3EB1479CBB}" type="presOf" srcId="{6084BF76-1A47-4CB5-81C0-876E6EEE479A}" destId="{0DAE10BA-976D-408F-AFC4-111BCA5FAF66}" srcOrd="0" destOrd="0" presId="urn:microsoft.com/office/officeart/2005/8/layout/list1"/>
    <dgm:cxn modelId="{687D3658-357E-472C-A2CE-78276AA010F1}" type="presOf" srcId="{48904F55-843C-4097-8C61-B57E712F0E22}" destId="{A215C497-0F07-4E0C-883B-DC542373C81A}" srcOrd="0" destOrd="0" presId="urn:microsoft.com/office/officeart/2005/8/layout/list1"/>
    <dgm:cxn modelId="{651F564A-286D-49AA-8156-1BB43946DA81}" srcId="{D8B2B1BB-07FA-443C-826B-D1EEAE53E30E}" destId="{640D32E6-5922-4986-A3A2-FB76C2ADDB42}" srcOrd="0" destOrd="0" parTransId="{D1065BCD-EF9E-4377-A3E2-B3B398720FD5}" sibTransId="{F79E7A89-85CD-414F-B0A8-14A765FC2123}"/>
    <dgm:cxn modelId="{68008F61-4E83-4422-B08E-4A196CF2C6C1}" type="presOf" srcId="{48904F55-843C-4097-8C61-B57E712F0E22}" destId="{681B4ACC-16C2-43FB-BE92-F06C40BA4A14}" srcOrd="1" destOrd="0" presId="urn:microsoft.com/office/officeart/2005/8/layout/list1"/>
    <dgm:cxn modelId="{843EB885-8D2C-459B-9052-F9D5E7367421}" type="presOf" srcId="{D8B2B1BB-07FA-443C-826B-D1EEAE53E30E}" destId="{3054956D-AB17-4ABD-A161-413441D73B44}" srcOrd="0" destOrd="0" presId="urn:microsoft.com/office/officeart/2005/8/layout/list1"/>
    <dgm:cxn modelId="{C0E31770-4EFF-4CC7-BE18-95B79FC084B7}" srcId="{D8B2B1BB-07FA-443C-826B-D1EEAE53E30E}" destId="{48904F55-843C-4097-8C61-B57E712F0E22}" srcOrd="2" destOrd="0" parTransId="{A916413A-AC3D-4841-9335-2F6CC1F6AFDC}" sibTransId="{97A8BBF9-4F68-4CD6-9CFB-525D74BA121A}"/>
    <dgm:cxn modelId="{6175E5F2-8B31-4692-9836-646C18194397}" srcId="{D8B2B1BB-07FA-443C-826B-D1EEAE53E30E}" destId="{6084BF76-1A47-4CB5-81C0-876E6EEE479A}" srcOrd="1" destOrd="0" parTransId="{0CF4BEC8-09B6-4E68-AFB6-027C6E79B03E}" sibTransId="{B96C0DBF-0B56-462C-A67B-B80DC8D54B32}"/>
    <dgm:cxn modelId="{E2FE81DD-4308-470A-B642-DED58F570EE9}" type="presParOf" srcId="{3054956D-AB17-4ABD-A161-413441D73B44}" destId="{BA123B42-3CF0-4B98-8BCA-E46B23C70F57}" srcOrd="0" destOrd="0" presId="urn:microsoft.com/office/officeart/2005/8/layout/list1"/>
    <dgm:cxn modelId="{60F2CABA-0C7D-4B9B-934D-37B312177B82}" type="presParOf" srcId="{BA123B42-3CF0-4B98-8BCA-E46B23C70F57}" destId="{DD8E6D74-09B9-42E2-AB95-69124AC220CE}" srcOrd="0" destOrd="0" presId="urn:microsoft.com/office/officeart/2005/8/layout/list1"/>
    <dgm:cxn modelId="{09D60F6E-9458-4A49-AD0F-FFF1C513E9B5}" type="presParOf" srcId="{BA123B42-3CF0-4B98-8BCA-E46B23C70F57}" destId="{B6400BD3-F913-4DDD-833E-ADB2E20858D1}" srcOrd="1" destOrd="0" presId="urn:microsoft.com/office/officeart/2005/8/layout/list1"/>
    <dgm:cxn modelId="{9EA3C261-89ED-4DCD-B00D-3652E99C669D}" type="presParOf" srcId="{3054956D-AB17-4ABD-A161-413441D73B44}" destId="{FE961F9E-E604-4530-B199-554064D434F2}" srcOrd="1" destOrd="0" presId="urn:microsoft.com/office/officeart/2005/8/layout/list1"/>
    <dgm:cxn modelId="{BA88389F-6F6D-43AA-A34E-1ADB5EF74BB0}" type="presParOf" srcId="{3054956D-AB17-4ABD-A161-413441D73B44}" destId="{2BF12AE1-2530-4FE4-B44F-0436E5157B98}" srcOrd="2" destOrd="0" presId="urn:microsoft.com/office/officeart/2005/8/layout/list1"/>
    <dgm:cxn modelId="{99945C1A-163D-4951-B613-39A572EB6DDA}" type="presParOf" srcId="{3054956D-AB17-4ABD-A161-413441D73B44}" destId="{9790B514-D44D-4BE4-B643-76CAF46D8CB3}" srcOrd="3" destOrd="0" presId="urn:microsoft.com/office/officeart/2005/8/layout/list1"/>
    <dgm:cxn modelId="{C80BEB78-1B1F-4673-891D-5EA297763AB6}" type="presParOf" srcId="{3054956D-AB17-4ABD-A161-413441D73B44}" destId="{67C5F8C1-ECDE-4F35-8595-DC0E4D903B60}" srcOrd="4" destOrd="0" presId="urn:microsoft.com/office/officeart/2005/8/layout/list1"/>
    <dgm:cxn modelId="{6F2A6AEB-746E-42A3-B902-D0D386619C86}" type="presParOf" srcId="{67C5F8C1-ECDE-4F35-8595-DC0E4D903B60}" destId="{0DAE10BA-976D-408F-AFC4-111BCA5FAF66}" srcOrd="0" destOrd="0" presId="urn:microsoft.com/office/officeart/2005/8/layout/list1"/>
    <dgm:cxn modelId="{26C5E30F-08A7-4F9E-94BD-17C284694561}" type="presParOf" srcId="{67C5F8C1-ECDE-4F35-8595-DC0E4D903B60}" destId="{E4D9DC60-5C81-4B6A-A5EB-64C6280EC9E4}" srcOrd="1" destOrd="0" presId="urn:microsoft.com/office/officeart/2005/8/layout/list1"/>
    <dgm:cxn modelId="{2000B382-0EDD-4D35-ABB0-9CA093F2CCFF}" type="presParOf" srcId="{3054956D-AB17-4ABD-A161-413441D73B44}" destId="{BC9358F6-D18F-4BE3-AC00-9E6CD087CD48}" srcOrd="5" destOrd="0" presId="urn:microsoft.com/office/officeart/2005/8/layout/list1"/>
    <dgm:cxn modelId="{A47B4D24-606C-4288-86C1-2BBC416CE9C3}" type="presParOf" srcId="{3054956D-AB17-4ABD-A161-413441D73B44}" destId="{81BEEBA3-D254-41E0-8F72-936033671E0A}" srcOrd="6" destOrd="0" presId="urn:microsoft.com/office/officeart/2005/8/layout/list1"/>
    <dgm:cxn modelId="{B7F2F393-2653-4521-8870-C35DBD5D2F40}" type="presParOf" srcId="{3054956D-AB17-4ABD-A161-413441D73B44}" destId="{63B03439-6943-47E9-8277-AFF6EB7308AD}" srcOrd="7" destOrd="0" presId="urn:microsoft.com/office/officeart/2005/8/layout/list1"/>
    <dgm:cxn modelId="{96F8D607-0784-4242-9EBC-CB994D62234D}" type="presParOf" srcId="{3054956D-AB17-4ABD-A161-413441D73B44}" destId="{1B7A0D71-F26F-40FC-8CD4-59B89A5EAAF1}" srcOrd="8" destOrd="0" presId="urn:microsoft.com/office/officeart/2005/8/layout/list1"/>
    <dgm:cxn modelId="{9A43A128-0329-4321-B040-F270EFA2F143}" type="presParOf" srcId="{1B7A0D71-F26F-40FC-8CD4-59B89A5EAAF1}" destId="{A215C497-0F07-4E0C-883B-DC542373C81A}" srcOrd="0" destOrd="0" presId="urn:microsoft.com/office/officeart/2005/8/layout/list1"/>
    <dgm:cxn modelId="{6E712AD6-4C01-462B-A5E6-328F76FE5EF1}" type="presParOf" srcId="{1B7A0D71-F26F-40FC-8CD4-59B89A5EAAF1}" destId="{681B4ACC-16C2-43FB-BE92-F06C40BA4A14}" srcOrd="1" destOrd="0" presId="urn:microsoft.com/office/officeart/2005/8/layout/list1"/>
    <dgm:cxn modelId="{D2ED70C4-E950-4D0F-9A15-1A3224951244}" type="presParOf" srcId="{3054956D-AB17-4ABD-A161-413441D73B44}" destId="{432A9217-512E-4EC0-B702-7E6346F8849D}" srcOrd="9" destOrd="0" presId="urn:microsoft.com/office/officeart/2005/8/layout/list1"/>
    <dgm:cxn modelId="{A554178A-9139-4979-A539-04C759143003}" type="presParOf" srcId="{3054956D-AB17-4ABD-A161-413441D73B44}" destId="{CC4FF4A1-B201-48B7-9474-0D7D7336D1C2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A156DD-A289-4209-8D7B-A0B4F2CB9B48}" type="doc">
      <dgm:prSet loTypeId="urn:microsoft.com/office/officeart/2005/8/layout/list1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E39336A-48D6-4884-8B88-273F5D873855}">
      <dgm:prSet phldrT="[Текст]" custT="1"/>
      <dgm:spPr>
        <a:ln w="38100">
          <a:solidFill>
            <a:srgbClr val="990033"/>
          </a:solidFill>
        </a:ln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Создание условия для ежедневной трудовой деятельности и мотивации непрерывного самосовершенствования профессиональное развитие педагогических работников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2EDB6D7-95C1-4393-B0AF-37D23EC99FE5}" type="parTrans" cxnId="{5A6511C2-6C7A-4795-946D-F899DCCF6E59}">
      <dgm:prSet/>
      <dgm:spPr/>
      <dgm:t>
        <a:bodyPr/>
        <a:lstStyle/>
        <a:p>
          <a:endParaRPr lang="ru-RU"/>
        </a:p>
      </dgm:t>
    </dgm:pt>
    <dgm:pt modelId="{2133E834-7EBC-4FE9-BEC6-5697081C8DAB}" type="sibTrans" cxnId="{5A6511C2-6C7A-4795-946D-F899DCCF6E59}">
      <dgm:prSet/>
      <dgm:spPr/>
      <dgm:t>
        <a:bodyPr/>
        <a:lstStyle/>
        <a:p>
          <a:endParaRPr lang="ru-RU"/>
        </a:p>
      </dgm:t>
    </dgm:pt>
    <dgm:pt modelId="{3B267052-EA5C-4498-938A-A89BF35B7457}">
      <dgm:prSet phldrT="[Текст]" custT="1"/>
      <dgm:spPr>
        <a:ln w="38100">
          <a:solidFill>
            <a:srgbClr val="990033"/>
          </a:solidFill>
        </a:ln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Открытость дошкольного образования и вовлечение родителей (законных представителей) непосредственно в образовательную деятельность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19989815-3393-4E7F-9FC9-D995538A70E6}" type="parTrans" cxnId="{2ECAA833-B790-4CBF-AA51-F2077E5F92ED}">
      <dgm:prSet/>
      <dgm:spPr/>
      <dgm:t>
        <a:bodyPr/>
        <a:lstStyle/>
        <a:p>
          <a:endParaRPr lang="ru-RU"/>
        </a:p>
      </dgm:t>
    </dgm:pt>
    <dgm:pt modelId="{B2180135-BC59-4F1C-9E5C-B4C4FF148FE2}" type="sibTrans" cxnId="{2ECAA833-B790-4CBF-AA51-F2077E5F92ED}">
      <dgm:prSet/>
      <dgm:spPr/>
      <dgm:t>
        <a:bodyPr/>
        <a:lstStyle/>
        <a:p>
          <a:endParaRPr lang="ru-RU"/>
        </a:p>
      </dgm:t>
    </dgm:pt>
    <dgm:pt modelId="{EEF7B987-43C4-48BB-8A57-724364652821}">
      <dgm:prSet phldrT="[Текст]" custT="1"/>
      <dgm:spPr>
        <a:ln w="38100">
          <a:solidFill>
            <a:srgbClr val="990033"/>
          </a:solidFill>
        </a:ln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Построение образовательной деятельности на основе взаимодействия взрослых с детьми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AC58FF3-7E90-4344-A2A5-19DF68B4911B}" type="parTrans" cxnId="{002A61DD-7FA9-43E1-9701-354C309AEA7B}">
      <dgm:prSet/>
      <dgm:spPr/>
      <dgm:t>
        <a:bodyPr/>
        <a:lstStyle/>
        <a:p>
          <a:endParaRPr lang="ru-RU"/>
        </a:p>
      </dgm:t>
    </dgm:pt>
    <dgm:pt modelId="{75DE535A-101C-4EC1-99DD-7C16F8B24BDF}" type="sibTrans" cxnId="{002A61DD-7FA9-43E1-9701-354C309AEA7B}">
      <dgm:prSet/>
      <dgm:spPr/>
      <dgm:t>
        <a:bodyPr/>
        <a:lstStyle/>
        <a:p>
          <a:endParaRPr lang="ru-RU"/>
        </a:p>
      </dgm:t>
    </dgm:pt>
    <dgm:pt modelId="{41C998DE-E120-4C1D-AF82-7B14A44760FE}" type="pres">
      <dgm:prSet presAssocID="{D9A156DD-A289-4209-8D7B-A0B4F2CB9B4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7FCB82-2231-465F-AEBD-376CDC1748B1}" type="pres">
      <dgm:prSet presAssocID="{7E39336A-48D6-4884-8B88-273F5D873855}" presName="parentLin" presStyleCnt="0"/>
      <dgm:spPr/>
      <dgm:t>
        <a:bodyPr/>
        <a:lstStyle/>
        <a:p>
          <a:endParaRPr lang="ru-RU"/>
        </a:p>
      </dgm:t>
    </dgm:pt>
    <dgm:pt modelId="{16FD2394-1105-45AD-A2BB-C12B67CCCB08}" type="pres">
      <dgm:prSet presAssocID="{7E39336A-48D6-4884-8B88-273F5D87385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3E57416-366F-4D7C-AC7A-74A24531C06B}" type="pres">
      <dgm:prSet presAssocID="{7E39336A-48D6-4884-8B88-273F5D873855}" presName="parentText" presStyleLbl="node1" presStyleIdx="0" presStyleCnt="3" custScaleX="164551" custScaleY="2376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75E8A-A7E1-401A-8E24-04FD7C8BFF8B}" type="pres">
      <dgm:prSet presAssocID="{7E39336A-48D6-4884-8B88-273F5D873855}" presName="negativeSpace" presStyleCnt="0"/>
      <dgm:spPr/>
      <dgm:t>
        <a:bodyPr/>
        <a:lstStyle/>
        <a:p>
          <a:endParaRPr lang="ru-RU"/>
        </a:p>
      </dgm:t>
    </dgm:pt>
    <dgm:pt modelId="{47CBAE74-B302-4800-BC48-01B9A001A203}" type="pres">
      <dgm:prSet presAssocID="{7E39336A-48D6-4884-8B88-273F5D873855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15CAD-19D7-4435-99AB-4FBCFD58B0C5}" type="pres">
      <dgm:prSet presAssocID="{2133E834-7EBC-4FE9-BEC6-5697081C8DAB}" presName="spaceBetweenRectangles" presStyleCnt="0"/>
      <dgm:spPr/>
      <dgm:t>
        <a:bodyPr/>
        <a:lstStyle/>
        <a:p>
          <a:endParaRPr lang="ru-RU"/>
        </a:p>
      </dgm:t>
    </dgm:pt>
    <dgm:pt modelId="{D9DE2CB2-CF59-44D0-9F2F-EB6826B4E690}" type="pres">
      <dgm:prSet presAssocID="{3B267052-EA5C-4498-938A-A89BF35B7457}" presName="parentLin" presStyleCnt="0"/>
      <dgm:spPr/>
      <dgm:t>
        <a:bodyPr/>
        <a:lstStyle/>
        <a:p>
          <a:endParaRPr lang="ru-RU"/>
        </a:p>
      </dgm:t>
    </dgm:pt>
    <dgm:pt modelId="{B62DFA91-9C78-43B8-AF12-6740530CF5AF}" type="pres">
      <dgm:prSet presAssocID="{3B267052-EA5C-4498-938A-A89BF35B745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60CF03E-AC01-44C2-B988-49AC8D969E7A}" type="pres">
      <dgm:prSet presAssocID="{3B267052-EA5C-4498-938A-A89BF35B7457}" presName="parentText" presStyleLbl="node1" presStyleIdx="1" presStyleCnt="3" custScaleX="157296" custScaleY="165914" custLinFactNeighborX="-804" custLinFactNeighborY="301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68C190-ADBB-4A58-9B09-AC24C6C3E8A5}" type="pres">
      <dgm:prSet presAssocID="{3B267052-EA5C-4498-938A-A89BF35B7457}" presName="negativeSpace" presStyleCnt="0"/>
      <dgm:spPr/>
      <dgm:t>
        <a:bodyPr/>
        <a:lstStyle/>
        <a:p>
          <a:endParaRPr lang="ru-RU"/>
        </a:p>
      </dgm:t>
    </dgm:pt>
    <dgm:pt modelId="{00F79C89-C601-447F-9464-66650FE761A1}" type="pres">
      <dgm:prSet presAssocID="{3B267052-EA5C-4498-938A-A89BF35B745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00144-D367-4340-84F0-52AA99E3B477}" type="pres">
      <dgm:prSet presAssocID="{B2180135-BC59-4F1C-9E5C-B4C4FF148FE2}" presName="spaceBetweenRectangles" presStyleCnt="0"/>
      <dgm:spPr/>
      <dgm:t>
        <a:bodyPr/>
        <a:lstStyle/>
        <a:p>
          <a:endParaRPr lang="ru-RU"/>
        </a:p>
      </dgm:t>
    </dgm:pt>
    <dgm:pt modelId="{E7C61269-16EE-48D3-AB1D-D211A92C8EAC}" type="pres">
      <dgm:prSet presAssocID="{EEF7B987-43C4-48BB-8A57-724364652821}" presName="parentLin" presStyleCnt="0"/>
      <dgm:spPr/>
      <dgm:t>
        <a:bodyPr/>
        <a:lstStyle/>
        <a:p>
          <a:endParaRPr lang="ru-RU"/>
        </a:p>
      </dgm:t>
    </dgm:pt>
    <dgm:pt modelId="{3B44A8D0-13AD-468A-BCF7-CF6AE2C33C13}" type="pres">
      <dgm:prSet presAssocID="{EEF7B987-43C4-48BB-8A57-72436465282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8229E77-ED50-464A-BFA7-950040AAA9C0}" type="pres">
      <dgm:prSet presAssocID="{EEF7B987-43C4-48BB-8A57-724364652821}" presName="parentText" presStyleLbl="node1" presStyleIdx="2" presStyleCnt="3" custScaleX="163639" custScaleY="123874" custLinFactNeighborX="3126" custLinFactNeighborY="655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0C4EE-8989-4616-8C05-F986FC538BB8}" type="pres">
      <dgm:prSet presAssocID="{EEF7B987-43C4-48BB-8A57-724364652821}" presName="negativeSpace" presStyleCnt="0"/>
      <dgm:spPr/>
      <dgm:t>
        <a:bodyPr/>
        <a:lstStyle/>
        <a:p>
          <a:endParaRPr lang="ru-RU"/>
        </a:p>
      </dgm:t>
    </dgm:pt>
    <dgm:pt modelId="{81AAEA51-D754-4F9A-B34C-81C30F159EE8}" type="pres">
      <dgm:prSet presAssocID="{EEF7B987-43C4-48BB-8A57-7243646528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1A7A08-E1DC-4CE7-A8E9-E330A6AF6518}" type="presOf" srcId="{3B267052-EA5C-4498-938A-A89BF35B7457}" destId="{360CF03E-AC01-44C2-B988-49AC8D969E7A}" srcOrd="1" destOrd="0" presId="urn:microsoft.com/office/officeart/2005/8/layout/list1"/>
    <dgm:cxn modelId="{5A6511C2-6C7A-4795-946D-F899DCCF6E59}" srcId="{D9A156DD-A289-4209-8D7B-A0B4F2CB9B48}" destId="{7E39336A-48D6-4884-8B88-273F5D873855}" srcOrd="0" destOrd="0" parTransId="{A2EDB6D7-95C1-4393-B0AF-37D23EC99FE5}" sibTransId="{2133E834-7EBC-4FE9-BEC6-5697081C8DAB}"/>
    <dgm:cxn modelId="{6248EFD6-DEA3-4B3E-8233-BE1673EC7199}" type="presOf" srcId="{7E39336A-48D6-4884-8B88-273F5D873855}" destId="{B3E57416-366F-4D7C-AC7A-74A24531C06B}" srcOrd="1" destOrd="0" presId="urn:microsoft.com/office/officeart/2005/8/layout/list1"/>
    <dgm:cxn modelId="{002A61DD-7FA9-43E1-9701-354C309AEA7B}" srcId="{D9A156DD-A289-4209-8D7B-A0B4F2CB9B48}" destId="{EEF7B987-43C4-48BB-8A57-724364652821}" srcOrd="2" destOrd="0" parTransId="{9AC58FF3-7E90-4344-A2A5-19DF68B4911B}" sibTransId="{75DE535A-101C-4EC1-99DD-7C16F8B24BDF}"/>
    <dgm:cxn modelId="{12000282-DCEC-4270-BA83-0519F2ABEEB5}" type="presOf" srcId="{EEF7B987-43C4-48BB-8A57-724364652821}" destId="{68229E77-ED50-464A-BFA7-950040AAA9C0}" srcOrd="1" destOrd="0" presId="urn:microsoft.com/office/officeart/2005/8/layout/list1"/>
    <dgm:cxn modelId="{EEEE873E-6910-45DD-9C4E-68D07B3809D3}" type="presOf" srcId="{3B267052-EA5C-4498-938A-A89BF35B7457}" destId="{B62DFA91-9C78-43B8-AF12-6740530CF5AF}" srcOrd="0" destOrd="0" presId="urn:microsoft.com/office/officeart/2005/8/layout/list1"/>
    <dgm:cxn modelId="{78BC2684-4930-498C-A991-F085CC61CC56}" type="presOf" srcId="{D9A156DD-A289-4209-8D7B-A0B4F2CB9B48}" destId="{41C998DE-E120-4C1D-AF82-7B14A44760FE}" srcOrd="0" destOrd="0" presId="urn:microsoft.com/office/officeart/2005/8/layout/list1"/>
    <dgm:cxn modelId="{2ECAA833-B790-4CBF-AA51-F2077E5F92ED}" srcId="{D9A156DD-A289-4209-8D7B-A0B4F2CB9B48}" destId="{3B267052-EA5C-4498-938A-A89BF35B7457}" srcOrd="1" destOrd="0" parTransId="{19989815-3393-4E7F-9FC9-D995538A70E6}" sibTransId="{B2180135-BC59-4F1C-9E5C-B4C4FF148FE2}"/>
    <dgm:cxn modelId="{434439F6-E140-4D16-9A51-F5BFB90037A0}" type="presOf" srcId="{7E39336A-48D6-4884-8B88-273F5D873855}" destId="{16FD2394-1105-45AD-A2BB-C12B67CCCB08}" srcOrd="0" destOrd="0" presId="urn:microsoft.com/office/officeart/2005/8/layout/list1"/>
    <dgm:cxn modelId="{523AAD33-77F7-48A7-82FC-52A6FF3D6D35}" type="presOf" srcId="{EEF7B987-43C4-48BB-8A57-724364652821}" destId="{3B44A8D0-13AD-468A-BCF7-CF6AE2C33C13}" srcOrd="0" destOrd="0" presId="urn:microsoft.com/office/officeart/2005/8/layout/list1"/>
    <dgm:cxn modelId="{6C02B0CE-431E-4116-B7AB-E8E58E1647D8}" type="presParOf" srcId="{41C998DE-E120-4C1D-AF82-7B14A44760FE}" destId="{CB7FCB82-2231-465F-AEBD-376CDC1748B1}" srcOrd="0" destOrd="0" presId="urn:microsoft.com/office/officeart/2005/8/layout/list1"/>
    <dgm:cxn modelId="{58D8862A-2884-464C-94E1-79C4214B5147}" type="presParOf" srcId="{CB7FCB82-2231-465F-AEBD-376CDC1748B1}" destId="{16FD2394-1105-45AD-A2BB-C12B67CCCB08}" srcOrd="0" destOrd="0" presId="urn:microsoft.com/office/officeart/2005/8/layout/list1"/>
    <dgm:cxn modelId="{969239C7-0223-407D-8B7F-53DE46994590}" type="presParOf" srcId="{CB7FCB82-2231-465F-AEBD-376CDC1748B1}" destId="{B3E57416-366F-4D7C-AC7A-74A24531C06B}" srcOrd="1" destOrd="0" presId="urn:microsoft.com/office/officeart/2005/8/layout/list1"/>
    <dgm:cxn modelId="{FC47B2B6-D3EB-4967-A6E6-5F571C02FCD5}" type="presParOf" srcId="{41C998DE-E120-4C1D-AF82-7B14A44760FE}" destId="{2C275E8A-A7E1-401A-8E24-04FD7C8BFF8B}" srcOrd="1" destOrd="0" presId="urn:microsoft.com/office/officeart/2005/8/layout/list1"/>
    <dgm:cxn modelId="{91131BB3-B260-48D3-82FF-A640F13FABE4}" type="presParOf" srcId="{41C998DE-E120-4C1D-AF82-7B14A44760FE}" destId="{47CBAE74-B302-4800-BC48-01B9A001A203}" srcOrd="2" destOrd="0" presId="urn:microsoft.com/office/officeart/2005/8/layout/list1"/>
    <dgm:cxn modelId="{E4CF59C7-2736-4112-A443-077386F89657}" type="presParOf" srcId="{41C998DE-E120-4C1D-AF82-7B14A44760FE}" destId="{31415CAD-19D7-4435-99AB-4FBCFD58B0C5}" srcOrd="3" destOrd="0" presId="urn:microsoft.com/office/officeart/2005/8/layout/list1"/>
    <dgm:cxn modelId="{90841CD0-A3ED-4B81-8248-03E91922C7E9}" type="presParOf" srcId="{41C998DE-E120-4C1D-AF82-7B14A44760FE}" destId="{D9DE2CB2-CF59-44D0-9F2F-EB6826B4E690}" srcOrd="4" destOrd="0" presId="urn:microsoft.com/office/officeart/2005/8/layout/list1"/>
    <dgm:cxn modelId="{BA1F29D9-2EFE-41F1-B99B-F2B958243F3C}" type="presParOf" srcId="{D9DE2CB2-CF59-44D0-9F2F-EB6826B4E690}" destId="{B62DFA91-9C78-43B8-AF12-6740530CF5AF}" srcOrd="0" destOrd="0" presId="urn:microsoft.com/office/officeart/2005/8/layout/list1"/>
    <dgm:cxn modelId="{B1810696-178E-4779-A005-EDE6CD3854E3}" type="presParOf" srcId="{D9DE2CB2-CF59-44D0-9F2F-EB6826B4E690}" destId="{360CF03E-AC01-44C2-B988-49AC8D969E7A}" srcOrd="1" destOrd="0" presId="urn:microsoft.com/office/officeart/2005/8/layout/list1"/>
    <dgm:cxn modelId="{3AC2ED46-8D05-40D4-939F-D1FC8FE17695}" type="presParOf" srcId="{41C998DE-E120-4C1D-AF82-7B14A44760FE}" destId="{CE68C190-ADBB-4A58-9B09-AC24C6C3E8A5}" srcOrd="5" destOrd="0" presId="urn:microsoft.com/office/officeart/2005/8/layout/list1"/>
    <dgm:cxn modelId="{F2726951-99CD-4372-9463-02B49D64EF1D}" type="presParOf" srcId="{41C998DE-E120-4C1D-AF82-7B14A44760FE}" destId="{00F79C89-C601-447F-9464-66650FE761A1}" srcOrd="6" destOrd="0" presId="urn:microsoft.com/office/officeart/2005/8/layout/list1"/>
    <dgm:cxn modelId="{CB2C54AD-C108-49B1-95C5-9CEC27DB8C60}" type="presParOf" srcId="{41C998DE-E120-4C1D-AF82-7B14A44760FE}" destId="{D0400144-D367-4340-84F0-52AA99E3B477}" srcOrd="7" destOrd="0" presId="urn:microsoft.com/office/officeart/2005/8/layout/list1"/>
    <dgm:cxn modelId="{92D2DBD0-6EEC-4CED-B7ED-622450F494DF}" type="presParOf" srcId="{41C998DE-E120-4C1D-AF82-7B14A44760FE}" destId="{E7C61269-16EE-48D3-AB1D-D211A92C8EAC}" srcOrd="8" destOrd="0" presId="urn:microsoft.com/office/officeart/2005/8/layout/list1"/>
    <dgm:cxn modelId="{D3F8DA93-6848-4300-9CBA-5E6BB65EFB80}" type="presParOf" srcId="{E7C61269-16EE-48D3-AB1D-D211A92C8EAC}" destId="{3B44A8D0-13AD-468A-BCF7-CF6AE2C33C13}" srcOrd="0" destOrd="0" presId="urn:microsoft.com/office/officeart/2005/8/layout/list1"/>
    <dgm:cxn modelId="{C780EFEA-71DC-4D4F-84D3-26095F8256D3}" type="presParOf" srcId="{E7C61269-16EE-48D3-AB1D-D211A92C8EAC}" destId="{68229E77-ED50-464A-BFA7-950040AAA9C0}" srcOrd="1" destOrd="0" presId="urn:microsoft.com/office/officeart/2005/8/layout/list1"/>
    <dgm:cxn modelId="{FF104EB2-631B-4DE2-9836-79CB21738B23}" type="presParOf" srcId="{41C998DE-E120-4C1D-AF82-7B14A44760FE}" destId="{1D60C4EE-8989-4616-8C05-F986FC538BB8}" srcOrd="9" destOrd="0" presId="urn:microsoft.com/office/officeart/2005/8/layout/list1"/>
    <dgm:cxn modelId="{5517CECB-ED0A-42E6-84BB-099C5CDC7723}" type="presParOf" srcId="{41C998DE-E120-4C1D-AF82-7B14A44760FE}" destId="{81AAEA51-D754-4F9A-B34C-81C30F159EE8}" srcOrd="10" destOrd="0" presId="urn:microsoft.com/office/officeart/2005/8/layout/list1"/>
  </dgm:cxnLst>
  <dgm:bg>
    <a:solidFill>
      <a:schemeClr val="accent6">
        <a:lumMod val="60000"/>
        <a:lumOff val="40000"/>
      </a:schemeClr>
    </a:solidFill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6C2C6F-AA89-4589-97A1-95F67D86AA4B}" type="doc">
      <dgm:prSet loTypeId="urn:microsoft.com/office/officeart/2005/8/layout/defaul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90CE186-8088-42C3-AC91-98F300804F2B}">
      <dgm:prSet phldrT="[Текст]" custT="1"/>
      <dgm:spPr>
        <a:solidFill>
          <a:schemeClr val="accent6">
            <a:lumMod val="60000"/>
            <a:lumOff val="40000"/>
          </a:schemeClr>
        </a:solidFill>
        <a:ln w="38100">
          <a:solidFill>
            <a:srgbClr val="C00000"/>
          </a:solidFill>
        </a:ln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2800" b="1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содержательно-насыщенной</a:t>
          </a:r>
          <a:endParaRPr lang="ru-RU" sz="2800" b="1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B5FB6D6-AE79-45D2-A100-CBF1902B2785}" type="parTrans" cxnId="{BE07CE18-D07B-46D7-89C1-FCD0A0A8983E}">
      <dgm:prSet/>
      <dgm:spPr/>
      <dgm:t>
        <a:bodyPr/>
        <a:lstStyle/>
        <a:p>
          <a:endParaRPr lang="ru-RU"/>
        </a:p>
      </dgm:t>
    </dgm:pt>
    <dgm:pt modelId="{516008D5-EC36-4B85-B5D2-E903B12523E0}" type="sibTrans" cxnId="{BE07CE18-D07B-46D7-89C1-FCD0A0A8983E}">
      <dgm:prSet/>
      <dgm:spPr/>
      <dgm:t>
        <a:bodyPr/>
        <a:lstStyle/>
        <a:p>
          <a:endParaRPr lang="ru-RU"/>
        </a:p>
      </dgm:t>
    </dgm:pt>
    <dgm:pt modelId="{594B1CE3-3B14-49CB-BF6E-43F3EAF44CDA}">
      <dgm:prSet phldrT="[Текст]" custT="1"/>
      <dgm:spPr>
        <a:solidFill>
          <a:schemeClr val="accent6">
            <a:lumMod val="60000"/>
            <a:lumOff val="40000"/>
          </a:schemeClr>
        </a:solidFill>
        <a:ln w="38100">
          <a:solidFill>
            <a:srgbClr val="C00000"/>
          </a:solidFill>
        </a:ln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2800" b="1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трансформируемой</a:t>
          </a:r>
          <a:endParaRPr lang="ru-RU" sz="2800" b="1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4F31746-D4FF-4F7E-A375-50115B153BE5}" type="parTrans" cxnId="{DA2AFA8C-BD83-470D-9F5F-3DB23D879135}">
      <dgm:prSet/>
      <dgm:spPr/>
      <dgm:t>
        <a:bodyPr/>
        <a:lstStyle/>
        <a:p>
          <a:endParaRPr lang="ru-RU"/>
        </a:p>
      </dgm:t>
    </dgm:pt>
    <dgm:pt modelId="{AF89CC00-EC96-4491-A937-924D8CF98130}" type="sibTrans" cxnId="{DA2AFA8C-BD83-470D-9F5F-3DB23D879135}">
      <dgm:prSet/>
      <dgm:spPr/>
      <dgm:t>
        <a:bodyPr/>
        <a:lstStyle/>
        <a:p>
          <a:endParaRPr lang="ru-RU"/>
        </a:p>
      </dgm:t>
    </dgm:pt>
    <dgm:pt modelId="{53AB75AE-4A09-49DB-AB6D-3367D61E57CA}">
      <dgm:prSet phldrT="[Текст]" custT="1"/>
      <dgm:spPr>
        <a:solidFill>
          <a:schemeClr val="accent6">
            <a:lumMod val="60000"/>
            <a:lumOff val="40000"/>
          </a:schemeClr>
        </a:solidFill>
        <a:ln w="38100">
          <a:solidFill>
            <a:srgbClr val="C00000"/>
          </a:solidFill>
        </a:ln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2800" b="1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полифункциональной</a:t>
          </a:r>
          <a:endParaRPr lang="ru-RU" sz="2800" b="1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734A702-B6EE-494D-B9AF-56EE6EB5075C}" type="parTrans" cxnId="{6CFE7F22-A8BC-4ED3-831B-8394F6394EC8}">
      <dgm:prSet/>
      <dgm:spPr/>
      <dgm:t>
        <a:bodyPr/>
        <a:lstStyle/>
        <a:p>
          <a:endParaRPr lang="ru-RU"/>
        </a:p>
      </dgm:t>
    </dgm:pt>
    <dgm:pt modelId="{8D64216D-7179-4567-A9EB-3AF150881629}" type="sibTrans" cxnId="{6CFE7F22-A8BC-4ED3-831B-8394F6394EC8}">
      <dgm:prSet/>
      <dgm:spPr/>
      <dgm:t>
        <a:bodyPr/>
        <a:lstStyle/>
        <a:p>
          <a:endParaRPr lang="ru-RU"/>
        </a:p>
      </dgm:t>
    </dgm:pt>
    <dgm:pt modelId="{22575E8B-AE7B-4247-936E-E90D35CF5D1E}">
      <dgm:prSet phldrT="[Текст]" custT="1"/>
      <dgm:spPr>
        <a:solidFill>
          <a:schemeClr val="accent6">
            <a:lumMod val="60000"/>
            <a:lumOff val="40000"/>
          </a:schemeClr>
        </a:solidFill>
        <a:ln w="38100">
          <a:solidFill>
            <a:srgbClr val="C00000"/>
          </a:solidFill>
        </a:ln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2800" b="1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доступной</a:t>
          </a:r>
          <a:endParaRPr lang="ru-RU" sz="2800" b="1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1B42686-5D3C-47FD-B7EF-E7FB9C1C2FB2}" type="parTrans" cxnId="{AE1C0930-2BFD-46A4-B6F0-5729D704C539}">
      <dgm:prSet/>
      <dgm:spPr/>
      <dgm:t>
        <a:bodyPr/>
        <a:lstStyle/>
        <a:p>
          <a:endParaRPr lang="ru-RU"/>
        </a:p>
      </dgm:t>
    </dgm:pt>
    <dgm:pt modelId="{C82B45A6-B618-4448-95E7-4F2683AC1ACB}" type="sibTrans" cxnId="{AE1C0930-2BFD-46A4-B6F0-5729D704C539}">
      <dgm:prSet/>
      <dgm:spPr/>
      <dgm:t>
        <a:bodyPr/>
        <a:lstStyle/>
        <a:p>
          <a:endParaRPr lang="ru-RU"/>
        </a:p>
      </dgm:t>
    </dgm:pt>
    <dgm:pt modelId="{E272345C-4354-4E9C-89CF-9833C9E6B7A4}">
      <dgm:prSet phldrT="[Текст]" custT="1"/>
      <dgm:spPr>
        <a:solidFill>
          <a:schemeClr val="accent6">
            <a:lumMod val="60000"/>
            <a:lumOff val="40000"/>
          </a:schemeClr>
        </a:solidFill>
        <a:ln w="38100">
          <a:solidFill>
            <a:srgbClr val="C00000"/>
          </a:solidFill>
        </a:ln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2800" b="1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безопасной</a:t>
          </a:r>
          <a:endParaRPr lang="ru-RU" sz="2800" b="1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F8A3FBB-200C-430C-8AAC-61D32E4ABCE0}" type="parTrans" cxnId="{57CBAAA4-F91E-4590-85A2-E130380F536E}">
      <dgm:prSet/>
      <dgm:spPr/>
      <dgm:t>
        <a:bodyPr/>
        <a:lstStyle/>
        <a:p>
          <a:endParaRPr lang="ru-RU"/>
        </a:p>
      </dgm:t>
    </dgm:pt>
    <dgm:pt modelId="{280E9F0D-FFDC-4987-8AFD-A993D3B72E6D}" type="sibTrans" cxnId="{57CBAAA4-F91E-4590-85A2-E130380F536E}">
      <dgm:prSet/>
      <dgm:spPr/>
      <dgm:t>
        <a:bodyPr/>
        <a:lstStyle/>
        <a:p>
          <a:endParaRPr lang="ru-RU"/>
        </a:p>
      </dgm:t>
    </dgm:pt>
    <dgm:pt modelId="{B811F423-A285-4E96-A25A-3EB9C0340018}" type="pres">
      <dgm:prSet presAssocID="{176C2C6F-AA89-4589-97A1-95F67D86AA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76E196-F13A-4C4E-BC90-4914CD3A8501}" type="pres">
      <dgm:prSet presAssocID="{D90CE186-8088-42C3-AC91-98F300804F2B}" presName="node" presStyleLbl="node1" presStyleIdx="0" presStyleCnt="5" custScaleX="237338" custScaleY="41318" custLinFactNeighborX="7187" custLinFactNeighborY="-8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FC9EC-9854-49FA-83D9-2C33E3908C6D}" type="pres">
      <dgm:prSet presAssocID="{516008D5-EC36-4B85-B5D2-E903B12523E0}" presName="sibTrans" presStyleCnt="0"/>
      <dgm:spPr/>
      <dgm:t>
        <a:bodyPr/>
        <a:lstStyle/>
        <a:p>
          <a:endParaRPr lang="ru-RU"/>
        </a:p>
      </dgm:t>
    </dgm:pt>
    <dgm:pt modelId="{252EC8D2-BC1E-4544-ABFC-825F0076A0D9}" type="pres">
      <dgm:prSet presAssocID="{594B1CE3-3B14-49CB-BF6E-43F3EAF44CDA}" presName="node" presStyleLbl="node1" presStyleIdx="1" presStyleCnt="5" custScaleX="220597" custScaleY="37731" custLinFactY="41952" custLinFactNeighborX="1410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96179-532C-480A-B1EE-98818DBDDE46}" type="pres">
      <dgm:prSet presAssocID="{AF89CC00-EC96-4491-A937-924D8CF98130}" presName="sibTrans" presStyleCnt="0"/>
      <dgm:spPr/>
      <dgm:t>
        <a:bodyPr/>
        <a:lstStyle/>
        <a:p>
          <a:endParaRPr lang="ru-RU"/>
        </a:p>
      </dgm:t>
    </dgm:pt>
    <dgm:pt modelId="{7163F57A-B2CA-4626-B0FC-A0C7D92761BA}" type="pres">
      <dgm:prSet presAssocID="{53AB75AE-4A09-49DB-AB6D-3367D61E57CA}" presName="node" presStyleLbl="node1" presStyleIdx="2" presStyleCnt="5" custScaleX="253389" custScaleY="44038" custLinFactNeighborX="5019" custLinFactNeighborY="11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558CF-6C3C-40E4-A078-F1C1F3BAD885}" type="pres">
      <dgm:prSet presAssocID="{8D64216D-7179-4567-A9EB-3AF150881629}" presName="sibTrans" presStyleCnt="0"/>
      <dgm:spPr/>
      <dgm:t>
        <a:bodyPr/>
        <a:lstStyle/>
        <a:p>
          <a:endParaRPr lang="ru-RU"/>
        </a:p>
      </dgm:t>
    </dgm:pt>
    <dgm:pt modelId="{7EEAAD88-38DE-450F-BC07-590EE4EBFD0E}" type="pres">
      <dgm:prSet presAssocID="{22575E8B-AE7B-4247-936E-E90D35CF5D1E}" presName="node" presStyleLbl="node1" presStyleIdx="3" presStyleCnt="5" custScaleX="155742" custScaleY="52647" custLinFactY="-13311" custLinFactNeighborX="-6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A6B229-13B1-4E70-A1B0-36EE284779DD}" type="pres">
      <dgm:prSet presAssocID="{C82B45A6-B618-4448-95E7-4F2683AC1ACB}" presName="sibTrans" presStyleCnt="0"/>
      <dgm:spPr/>
      <dgm:t>
        <a:bodyPr/>
        <a:lstStyle/>
        <a:p>
          <a:endParaRPr lang="ru-RU"/>
        </a:p>
      </dgm:t>
    </dgm:pt>
    <dgm:pt modelId="{943A4313-2BC6-4AE5-B12E-5AF7C002EFBD}" type="pres">
      <dgm:prSet presAssocID="{E272345C-4354-4E9C-89CF-9833C9E6B7A4}" presName="node" presStyleLbl="node1" presStyleIdx="4" presStyleCnt="5" custScaleX="133539" custScaleY="47596" custLinFactY="-15836" custLinFactNeighborX="-16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2AFA8C-BD83-470D-9F5F-3DB23D879135}" srcId="{176C2C6F-AA89-4589-97A1-95F67D86AA4B}" destId="{594B1CE3-3B14-49CB-BF6E-43F3EAF44CDA}" srcOrd="1" destOrd="0" parTransId="{84F31746-D4FF-4F7E-A375-50115B153BE5}" sibTransId="{AF89CC00-EC96-4491-A937-924D8CF98130}"/>
    <dgm:cxn modelId="{8C157747-C792-44CD-8CDF-2FFCA5F835D6}" type="presOf" srcId="{D90CE186-8088-42C3-AC91-98F300804F2B}" destId="{5776E196-F13A-4C4E-BC90-4914CD3A8501}" srcOrd="0" destOrd="0" presId="urn:microsoft.com/office/officeart/2005/8/layout/default"/>
    <dgm:cxn modelId="{B1F6FC90-B617-48E2-968A-9C17DB6686BD}" type="presOf" srcId="{22575E8B-AE7B-4247-936E-E90D35CF5D1E}" destId="{7EEAAD88-38DE-450F-BC07-590EE4EBFD0E}" srcOrd="0" destOrd="0" presId="urn:microsoft.com/office/officeart/2005/8/layout/default"/>
    <dgm:cxn modelId="{6F941CA9-2478-44BC-9EE2-6ED23C15C2F9}" type="presOf" srcId="{53AB75AE-4A09-49DB-AB6D-3367D61E57CA}" destId="{7163F57A-B2CA-4626-B0FC-A0C7D92761BA}" srcOrd="0" destOrd="0" presId="urn:microsoft.com/office/officeart/2005/8/layout/default"/>
    <dgm:cxn modelId="{6CFE7F22-A8BC-4ED3-831B-8394F6394EC8}" srcId="{176C2C6F-AA89-4589-97A1-95F67D86AA4B}" destId="{53AB75AE-4A09-49DB-AB6D-3367D61E57CA}" srcOrd="2" destOrd="0" parTransId="{2734A702-B6EE-494D-B9AF-56EE6EB5075C}" sibTransId="{8D64216D-7179-4567-A9EB-3AF150881629}"/>
    <dgm:cxn modelId="{BB2DE1FC-BD6E-44DB-861C-36286F5EFE05}" type="presOf" srcId="{594B1CE3-3B14-49CB-BF6E-43F3EAF44CDA}" destId="{252EC8D2-BC1E-4544-ABFC-825F0076A0D9}" srcOrd="0" destOrd="0" presId="urn:microsoft.com/office/officeart/2005/8/layout/default"/>
    <dgm:cxn modelId="{AE1C0930-2BFD-46A4-B6F0-5729D704C539}" srcId="{176C2C6F-AA89-4589-97A1-95F67D86AA4B}" destId="{22575E8B-AE7B-4247-936E-E90D35CF5D1E}" srcOrd="3" destOrd="0" parTransId="{31B42686-5D3C-47FD-B7EF-E7FB9C1C2FB2}" sibTransId="{C82B45A6-B618-4448-95E7-4F2683AC1ACB}"/>
    <dgm:cxn modelId="{7813CC10-44AD-463C-8724-B82B3ADB123A}" type="presOf" srcId="{E272345C-4354-4E9C-89CF-9833C9E6B7A4}" destId="{943A4313-2BC6-4AE5-B12E-5AF7C002EFBD}" srcOrd="0" destOrd="0" presId="urn:microsoft.com/office/officeart/2005/8/layout/default"/>
    <dgm:cxn modelId="{27B9678A-9451-47E7-8ACF-32FA671330B9}" type="presOf" srcId="{176C2C6F-AA89-4589-97A1-95F67D86AA4B}" destId="{B811F423-A285-4E96-A25A-3EB9C0340018}" srcOrd="0" destOrd="0" presId="urn:microsoft.com/office/officeart/2005/8/layout/default"/>
    <dgm:cxn modelId="{BE07CE18-D07B-46D7-89C1-FCD0A0A8983E}" srcId="{176C2C6F-AA89-4589-97A1-95F67D86AA4B}" destId="{D90CE186-8088-42C3-AC91-98F300804F2B}" srcOrd="0" destOrd="0" parTransId="{4B5FB6D6-AE79-45D2-A100-CBF1902B2785}" sibTransId="{516008D5-EC36-4B85-B5D2-E903B12523E0}"/>
    <dgm:cxn modelId="{57CBAAA4-F91E-4590-85A2-E130380F536E}" srcId="{176C2C6F-AA89-4589-97A1-95F67D86AA4B}" destId="{E272345C-4354-4E9C-89CF-9833C9E6B7A4}" srcOrd="4" destOrd="0" parTransId="{EF8A3FBB-200C-430C-8AAC-61D32E4ABCE0}" sibTransId="{280E9F0D-FFDC-4987-8AFD-A993D3B72E6D}"/>
    <dgm:cxn modelId="{8A1674B1-0546-4026-85C6-BDBB4A7436F8}" type="presParOf" srcId="{B811F423-A285-4E96-A25A-3EB9C0340018}" destId="{5776E196-F13A-4C4E-BC90-4914CD3A8501}" srcOrd="0" destOrd="0" presId="urn:microsoft.com/office/officeart/2005/8/layout/default"/>
    <dgm:cxn modelId="{D3346A77-E348-4063-9ADB-21844E5C6A32}" type="presParOf" srcId="{B811F423-A285-4E96-A25A-3EB9C0340018}" destId="{D86FC9EC-9854-49FA-83D9-2C33E3908C6D}" srcOrd="1" destOrd="0" presId="urn:microsoft.com/office/officeart/2005/8/layout/default"/>
    <dgm:cxn modelId="{30442990-4398-4E46-8B1E-C60BB429D869}" type="presParOf" srcId="{B811F423-A285-4E96-A25A-3EB9C0340018}" destId="{252EC8D2-BC1E-4544-ABFC-825F0076A0D9}" srcOrd="2" destOrd="0" presId="urn:microsoft.com/office/officeart/2005/8/layout/default"/>
    <dgm:cxn modelId="{50D03BBC-5466-421D-A36C-C57CA1702A22}" type="presParOf" srcId="{B811F423-A285-4E96-A25A-3EB9C0340018}" destId="{A6B96179-532C-480A-B1EE-98818DBDDE46}" srcOrd="3" destOrd="0" presId="urn:microsoft.com/office/officeart/2005/8/layout/default"/>
    <dgm:cxn modelId="{92585612-35C2-451A-8FBD-9163D2BA55DD}" type="presParOf" srcId="{B811F423-A285-4E96-A25A-3EB9C0340018}" destId="{7163F57A-B2CA-4626-B0FC-A0C7D92761BA}" srcOrd="4" destOrd="0" presId="urn:microsoft.com/office/officeart/2005/8/layout/default"/>
    <dgm:cxn modelId="{85B48BFF-9F15-4FE3-BDE3-30700EF97E07}" type="presParOf" srcId="{B811F423-A285-4E96-A25A-3EB9C0340018}" destId="{428558CF-6C3C-40E4-A078-F1C1F3BAD885}" srcOrd="5" destOrd="0" presId="urn:microsoft.com/office/officeart/2005/8/layout/default"/>
    <dgm:cxn modelId="{52C75586-2D32-4040-820E-684A5644D5ED}" type="presParOf" srcId="{B811F423-A285-4E96-A25A-3EB9C0340018}" destId="{7EEAAD88-38DE-450F-BC07-590EE4EBFD0E}" srcOrd="6" destOrd="0" presId="urn:microsoft.com/office/officeart/2005/8/layout/default"/>
    <dgm:cxn modelId="{F3BA5E89-5E78-47E2-A489-67BA14C8F6E4}" type="presParOf" srcId="{B811F423-A285-4E96-A25A-3EB9C0340018}" destId="{D0A6B229-13B1-4E70-A1B0-36EE284779DD}" srcOrd="7" destOrd="0" presId="urn:microsoft.com/office/officeart/2005/8/layout/default"/>
    <dgm:cxn modelId="{7601F199-B3DB-4C97-A2B3-6EA9E645232C}" type="presParOf" srcId="{B811F423-A285-4E96-A25A-3EB9C0340018}" destId="{943A4313-2BC6-4AE5-B12E-5AF7C002EFBD}" srcOrd="8" destOrd="0" presId="urn:microsoft.com/office/officeart/2005/8/layout/default"/>
  </dgm:cxnLst>
  <dgm:bg>
    <a:solidFill>
      <a:schemeClr val="accent1">
        <a:lumMod val="40000"/>
        <a:lumOff val="60000"/>
      </a:schemeClr>
    </a:solidFill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28D0D4-4E28-42FC-A32C-2434BB80419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EB674FD-97B8-4F51-B9F1-9EBB956D7FE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соответствие общеобразовательной программе ДОО; соответствие материально-техническим и медико-социальным условиям пребывания детей в ДОО</a:t>
          </a:r>
        </a:p>
        <a:p>
          <a:endParaRPr lang="ru-RU" sz="1600" b="1" dirty="0"/>
        </a:p>
      </dgm:t>
    </dgm:pt>
    <dgm:pt modelId="{7E115C13-789B-4BF5-BA88-BE08CB53B7EC}" type="parTrans" cxnId="{44B32525-7382-4673-83DB-2FED6E533818}">
      <dgm:prSet/>
      <dgm:spPr/>
      <dgm:t>
        <a:bodyPr/>
        <a:lstStyle/>
        <a:p>
          <a:endParaRPr lang="ru-RU"/>
        </a:p>
      </dgm:t>
    </dgm:pt>
    <dgm:pt modelId="{4FA05EF0-3B4F-42A3-98C0-637A883F281F}" type="sibTrans" cxnId="{44B32525-7382-4673-83DB-2FED6E533818}">
      <dgm:prSet/>
      <dgm:spPr/>
      <dgm:t>
        <a:bodyPr/>
        <a:lstStyle/>
        <a:p>
          <a:endParaRPr lang="ru-RU"/>
        </a:p>
      </dgm:t>
    </dgm:pt>
    <dgm:pt modelId="{AAAD0A3D-E641-4D1B-9D50-5EF1113FEBF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соответствие возрастным возможностям детей; наличие свободного доступа детей к игрушкам, материалам, пособиям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1EBEFC-8F97-4C93-BE15-9D3375141388}" type="parTrans" cxnId="{750A87D0-6BC4-4745-9647-B9925D260B5E}">
      <dgm:prSet/>
      <dgm:spPr/>
      <dgm:t>
        <a:bodyPr/>
        <a:lstStyle/>
        <a:p>
          <a:endParaRPr lang="ru-RU"/>
        </a:p>
      </dgm:t>
    </dgm:pt>
    <dgm:pt modelId="{1263C0DF-2B23-45F2-9354-1BF4C7D6B1EC}" type="sibTrans" cxnId="{750A87D0-6BC4-4745-9647-B9925D260B5E}">
      <dgm:prSet/>
      <dgm:spPr/>
      <dgm:t>
        <a:bodyPr/>
        <a:lstStyle/>
        <a:p>
          <a:endParaRPr lang="ru-RU"/>
        </a:p>
      </dgm:t>
    </dgm:pt>
    <dgm:pt modelId="{EC16B3FF-002F-476B-9873-F73B613D0842}">
      <dgm:prSet phldrT="[Текст]" custT="1"/>
      <dgm:spPr/>
      <dgm:t>
        <a:bodyPr/>
        <a:lstStyle/>
        <a:p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трансформируемость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зависимости от образовательной ситуации, интересов и возможностей детей;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EE4BB6-49E1-4D74-B54A-40824A22B28E}" type="parTrans" cxnId="{E9415587-2C47-4CBB-91B9-61EAEE45DC2D}">
      <dgm:prSet/>
      <dgm:spPr/>
      <dgm:t>
        <a:bodyPr/>
        <a:lstStyle/>
        <a:p>
          <a:endParaRPr lang="ru-RU"/>
        </a:p>
      </dgm:t>
    </dgm:pt>
    <dgm:pt modelId="{975E9811-BAE6-4A22-91C5-F4EE9057AB84}" type="sibTrans" cxnId="{E9415587-2C47-4CBB-91B9-61EAEE45DC2D}">
      <dgm:prSet/>
      <dgm:spPr/>
      <dgm:t>
        <a:bodyPr/>
        <a:lstStyle/>
        <a:p>
          <a:endParaRPr lang="ru-RU"/>
        </a:p>
      </dgm:t>
    </dgm:pt>
    <dgm:pt modelId="{5F8281F7-ADE0-4D5B-9C24-8978BDE9AE7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возможность использования различных игрушек, оборудования и прочих 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материалов в разных видах детской актив</a:t>
          </a:r>
          <a:r>
            <a:rPr lang="ru-RU" sz="1800" b="1" dirty="0" smtClean="0">
              <a:solidFill>
                <a:schemeClr val="tx1"/>
              </a:solidFill>
            </a:rPr>
            <a:t>ности</a:t>
          </a:r>
          <a:endParaRPr lang="ru-RU" sz="1800" b="1" dirty="0">
            <a:solidFill>
              <a:schemeClr val="tx1"/>
            </a:solidFill>
          </a:endParaRPr>
        </a:p>
      </dgm:t>
    </dgm:pt>
    <dgm:pt modelId="{95DBDB98-8753-473B-B46E-1B96F0D4C214}" type="parTrans" cxnId="{E0279906-BAD0-43CF-9918-DF12BDD939B1}">
      <dgm:prSet/>
      <dgm:spPr/>
      <dgm:t>
        <a:bodyPr/>
        <a:lstStyle/>
        <a:p>
          <a:endParaRPr lang="ru-RU"/>
        </a:p>
      </dgm:t>
    </dgm:pt>
    <dgm:pt modelId="{517AD76B-5864-41ED-B840-52D7BA65E1CE}" type="sibTrans" cxnId="{E0279906-BAD0-43CF-9918-DF12BDD939B1}">
      <dgm:prSet/>
      <dgm:spPr/>
      <dgm:t>
        <a:bodyPr/>
        <a:lstStyle/>
        <a:p>
          <a:endParaRPr lang="ru-RU"/>
        </a:p>
      </dgm:t>
    </dgm:pt>
    <dgm:pt modelId="{7C0DB58C-C42A-495D-B9FD-9F84247B1A9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вариативное использование различных пространств (помещений) и материалов (игрушек, оборудования и пр.) для стимулирования развития детей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DB572E-0D11-4FB0-B9E8-FB69EF157AA1}" type="parTrans" cxnId="{90DCD6D6-A94C-45C2-96BB-FA41CB02936D}">
      <dgm:prSet/>
      <dgm:spPr/>
      <dgm:t>
        <a:bodyPr/>
        <a:lstStyle/>
        <a:p>
          <a:endParaRPr lang="ru-RU"/>
        </a:p>
      </dgm:t>
    </dgm:pt>
    <dgm:pt modelId="{05CE81B0-0A42-4EA9-B282-89E04A0D2B72}" type="sibTrans" cxnId="{90DCD6D6-A94C-45C2-96BB-FA41CB02936D}">
      <dgm:prSet/>
      <dgm:spPr/>
      <dgm:t>
        <a:bodyPr/>
        <a:lstStyle/>
        <a:p>
          <a:endParaRPr lang="ru-RU"/>
        </a:p>
      </dgm:t>
    </dgm:pt>
    <dgm:pt modelId="{30AF81DE-1FE5-4A70-9C6B-28649205A22E}" type="pres">
      <dgm:prSet presAssocID="{8528D0D4-4E28-42FC-A32C-2434BB80419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FD0D89-75CB-4F68-B8C9-74559694A0CD}" type="pres">
      <dgm:prSet presAssocID="{9EB674FD-97B8-4F51-B9F1-9EBB956D7FED}" presName="node" presStyleLbl="node1" presStyleIdx="0" presStyleCnt="5" custScaleX="99334" custScaleY="144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B358E-3FB0-4F54-A260-CE0893F73E34}" type="pres">
      <dgm:prSet presAssocID="{4FA05EF0-3B4F-42A3-98C0-637A883F281F}" presName="sibTrans" presStyleCnt="0"/>
      <dgm:spPr/>
      <dgm:t>
        <a:bodyPr/>
        <a:lstStyle/>
        <a:p>
          <a:endParaRPr lang="ru-RU"/>
        </a:p>
      </dgm:t>
    </dgm:pt>
    <dgm:pt modelId="{B7AB4A86-6828-4DB1-A33F-71ACDD55E995}" type="pres">
      <dgm:prSet presAssocID="{AAAD0A3D-E641-4D1B-9D50-5EF1113FEBF7}" presName="node" presStyleLbl="node1" presStyleIdx="1" presStyleCnt="5" custScaleY="143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72BFE-E23E-4DA0-B1E0-4D28A248DA6E}" type="pres">
      <dgm:prSet presAssocID="{1263C0DF-2B23-45F2-9354-1BF4C7D6B1EC}" presName="sibTrans" presStyleCnt="0"/>
      <dgm:spPr/>
      <dgm:t>
        <a:bodyPr/>
        <a:lstStyle/>
        <a:p>
          <a:endParaRPr lang="ru-RU"/>
        </a:p>
      </dgm:t>
    </dgm:pt>
    <dgm:pt modelId="{75DA425B-6383-4200-B04C-461DDA2E9647}" type="pres">
      <dgm:prSet presAssocID="{EC16B3FF-002F-476B-9873-F73B613D0842}" presName="node" presStyleLbl="node1" presStyleIdx="2" presStyleCnt="5" custScaleY="143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136F8-702D-4E41-A094-821FB8A21262}" type="pres">
      <dgm:prSet presAssocID="{975E9811-BAE6-4A22-91C5-F4EE9057AB84}" presName="sibTrans" presStyleCnt="0"/>
      <dgm:spPr/>
      <dgm:t>
        <a:bodyPr/>
        <a:lstStyle/>
        <a:p>
          <a:endParaRPr lang="ru-RU"/>
        </a:p>
      </dgm:t>
    </dgm:pt>
    <dgm:pt modelId="{4FE2A9E1-233C-426F-96A5-A81E68973DA5}" type="pres">
      <dgm:prSet presAssocID="{5F8281F7-ADE0-4D5B-9C24-8978BDE9AE7D}" presName="node" presStyleLbl="node1" presStyleIdx="3" presStyleCnt="5" custScaleX="144909" custLinFactNeighborX="-19841" custLinFactNeighborY="-1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3B9A6-CBFD-4638-BE3B-D0E2E49BE3A7}" type="pres">
      <dgm:prSet presAssocID="{517AD76B-5864-41ED-B840-52D7BA65E1CE}" presName="sibTrans" presStyleCnt="0"/>
      <dgm:spPr/>
      <dgm:t>
        <a:bodyPr/>
        <a:lstStyle/>
        <a:p>
          <a:endParaRPr lang="ru-RU"/>
        </a:p>
      </dgm:t>
    </dgm:pt>
    <dgm:pt modelId="{9087AEB4-9475-4FFA-957F-355ABB83A848}" type="pres">
      <dgm:prSet presAssocID="{7C0DB58C-C42A-495D-B9FD-9F84247B1A95}" presName="node" presStyleLbl="node1" presStyleIdx="4" presStyleCnt="5" custScaleX="140433" custScaleY="102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904D5C-8408-412D-8796-947828F621AB}" type="presOf" srcId="{EC16B3FF-002F-476B-9873-F73B613D0842}" destId="{75DA425B-6383-4200-B04C-461DDA2E9647}" srcOrd="0" destOrd="0" presId="urn:microsoft.com/office/officeart/2005/8/layout/default"/>
    <dgm:cxn modelId="{A3170B36-6284-4CA5-BAB3-9D2FCDD8AB0D}" type="presOf" srcId="{5F8281F7-ADE0-4D5B-9C24-8978BDE9AE7D}" destId="{4FE2A9E1-233C-426F-96A5-A81E68973DA5}" srcOrd="0" destOrd="0" presId="urn:microsoft.com/office/officeart/2005/8/layout/default"/>
    <dgm:cxn modelId="{44B32525-7382-4673-83DB-2FED6E533818}" srcId="{8528D0D4-4E28-42FC-A32C-2434BB80419E}" destId="{9EB674FD-97B8-4F51-B9F1-9EBB956D7FED}" srcOrd="0" destOrd="0" parTransId="{7E115C13-789B-4BF5-BA88-BE08CB53B7EC}" sibTransId="{4FA05EF0-3B4F-42A3-98C0-637A883F281F}"/>
    <dgm:cxn modelId="{8187B0D1-2F4B-4DEE-86B9-EB47109EEC78}" type="presOf" srcId="{9EB674FD-97B8-4F51-B9F1-9EBB956D7FED}" destId="{92FD0D89-75CB-4F68-B8C9-74559694A0CD}" srcOrd="0" destOrd="0" presId="urn:microsoft.com/office/officeart/2005/8/layout/default"/>
    <dgm:cxn modelId="{90DCD6D6-A94C-45C2-96BB-FA41CB02936D}" srcId="{8528D0D4-4E28-42FC-A32C-2434BB80419E}" destId="{7C0DB58C-C42A-495D-B9FD-9F84247B1A95}" srcOrd="4" destOrd="0" parTransId="{8DDB572E-0D11-4FB0-B9E8-FB69EF157AA1}" sibTransId="{05CE81B0-0A42-4EA9-B282-89E04A0D2B72}"/>
    <dgm:cxn modelId="{E0279906-BAD0-43CF-9918-DF12BDD939B1}" srcId="{8528D0D4-4E28-42FC-A32C-2434BB80419E}" destId="{5F8281F7-ADE0-4D5B-9C24-8978BDE9AE7D}" srcOrd="3" destOrd="0" parTransId="{95DBDB98-8753-473B-B46E-1B96F0D4C214}" sibTransId="{517AD76B-5864-41ED-B840-52D7BA65E1CE}"/>
    <dgm:cxn modelId="{F6E3F09E-AE5F-497D-8058-A906B6BAA03D}" type="presOf" srcId="{8528D0D4-4E28-42FC-A32C-2434BB80419E}" destId="{30AF81DE-1FE5-4A70-9C6B-28649205A22E}" srcOrd="0" destOrd="0" presId="urn:microsoft.com/office/officeart/2005/8/layout/default"/>
    <dgm:cxn modelId="{96D2DE24-249D-4270-8B62-5C5688FFEE36}" type="presOf" srcId="{AAAD0A3D-E641-4D1B-9D50-5EF1113FEBF7}" destId="{B7AB4A86-6828-4DB1-A33F-71ACDD55E995}" srcOrd="0" destOrd="0" presId="urn:microsoft.com/office/officeart/2005/8/layout/default"/>
    <dgm:cxn modelId="{0C927DBF-5923-46B0-B992-E31BC55A1ECE}" type="presOf" srcId="{7C0DB58C-C42A-495D-B9FD-9F84247B1A95}" destId="{9087AEB4-9475-4FFA-957F-355ABB83A848}" srcOrd="0" destOrd="0" presId="urn:microsoft.com/office/officeart/2005/8/layout/default"/>
    <dgm:cxn modelId="{750A87D0-6BC4-4745-9647-B9925D260B5E}" srcId="{8528D0D4-4E28-42FC-A32C-2434BB80419E}" destId="{AAAD0A3D-E641-4D1B-9D50-5EF1113FEBF7}" srcOrd="1" destOrd="0" parTransId="{FF1EBEFC-8F97-4C93-BE15-9D3375141388}" sibTransId="{1263C0DF-2B23-45F2-9354-1BF4C7D6B1EC}"/>
    <dgm:cxn modelId="{E9415587-2C47-4CBB-91B9-61EAEE45DC2D}" srcId="{8528D0D4-4E28-42FC-A32C-2434BB80419E}" destId="{EC16B3FF-002F-476B-9873-F73B613D0842}" srcOrd="2" destOrd="0" parTransId="{3BEE4BB6-49E1-4D74-B54A-40824A22B28E}" sibTransId="{975E9811-BAE6-4A22-91C5-F4EE9057AB84}"/>
    <dgm:cxn modelId="{20A130E5-ADC3-4EFE-A5EE-F2ABEDADCBDB}" type="presParOf" srcId="{30AF81DE-1FE5-4A70-9C6B-28649205A22E}" destId="{92FD0D89-75CB-4F68-B8C9-74559694A0CD}" srcOrd="0" destOrd="0" presId="urn:microsoft.com/office/officeart/2005/8/layout/default"/>
    <dgm:cxn modelId="{3A1B124D-1A89-4DFA-A69D-352B83B2429B}" type="presParOf" srcId="{30AF81DE-1FE5-4A70-9C6B-28649205A22E}" destId="{C28B358E-3FB0-4F54-A260-CE0893F73E34}" srcOrd="1" destOrd="0" presId="urn:microsoft.com/office/officeart/2005/8/layout/default"/>
    <dgm:cxn modelId="{E9F66ED5-AB3C-42F1-851D-65EB39D2A495}" type="presParOf" srcId="{30AF81DE-1FE5-4A70-9C6B-28649205A22E}" destId="{B7AB4A86-6828-4DB1-A33F-71ACDD55E995}" srcOrd="2" destOrd="0" presId="urn:microsoft.com/office/officeart/2005/8/layout/default"/>
    <dgm:cxn modelId="{B3900FE4-5FA5-4640-A0F2-7625EA661230}" type="presParOf" srcId="{30AF81DE-1FE5-4A70-9C6B-28649205A22E}" destId="{D7272BFE-E23E-4DA0-B1E0-4D28A248DA6E}" srcOrd="3" destOrd="0" presId="urn:microsoft.com/office/officeart/2005/8/layout/default"/>
    <dgm:cxn modelId="{113C334B-5C1A-4E3F-BAD8-3B397CB8734F}" type="presParOf" srcId="{30AF81DE-1FE5-4A70-9C6B-28649205A22E}" destId="{75DA425B-6383-4200-B04C-461DDA2E9647}" srcOrd="4" destOrd="0" presId="urn:microsoft.com/office/officeart/2005/8/layout/default"/>
    <dgm:cxn modelId="{76FA2937-A0BD-4FF8-98DD-033D6451405A}" type="presParOf" srcId="{30AF81DE-1FE5-4A70-9C6B-28649205A22E}" destId="{19C136F8-702D-4E41-A094-821FB8A21262}" srcOrd="5" destOrd="0" presId="urn:microsoft.com/office/officeart/2005/8/layout/default"/>
    <dgm:cxn modelId="{2AB4CDDE-6878-4F0D-B13E-F469A5271617}" type="presParOf" srcId="{30AF81DE-1FE5-4A70-9C6B-28649205A22E}" destId="{4FE2A9E1-233C-426F-96A5-A81E68973DA5}" srcOrd="6" destOrd="0" presId="urn:microsoft.com/office/officeart/2005/8/layout/default"/>
    <dgm:cxn modelId="{D8C303E5-B048-49A0-A54C-BA86B6AE8DEA}" type="presParOf" srcId="{30AF81DE-1FE5-4A70-9C6B-28649205A22E}" destId="{A5D3B9A6-CBFD-4638-BE3B-D0E2E49BE3A7}" srcOrd="7" destOrd="0" presId="urn:microsoft.com/office/officeart/2005/8/layout/default"/>
    <dgm:cxn modelId="{E70F5E3C-E76E-4CF4-8728-151EA164CB8D}" type="presParOf" srcId="{30AF81DE-1FE5-4A70-9C6B-28649205A22E}" destId="{9087AEB4-9475-4FFA-957F-355ABB83A848}" srcOrd="8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280774-F4FA-473B-9848-8777FD7EB4C1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0023312-11D1-42EA-8B88-AA3E42FE0D8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реализация различных образовательных программ с учетом применения инклюзивного образования, а также национально-культурных, климатических и других условий;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52816A-D1D8-46F4-9DD5-261F56A36C27}" type="parTrans" cxnId="{2EEBEBA4-318F-43C8-89FD-97C364FA7051}">
      <dgm:prSet/>
      <dgm:spPr/>
      <dgm:t>
        <a:bodyPr/>
        <a:lstStyle/>
        <a:p>
          <a:endParaRPr lang="ru-RU"/>
        </a:p>
      </dgm:t>
    </dgm:pt>
    <dgm:pt modelId="{DC4F8F5E-B22B-461A-ABBD-DE356F420763}" type="sibTrans" cxnId="{2EEBEBA4-318F-43C8-89FD-97C364FA7051}">
      <dgm:prSet/>
      <dgm:spPr/>
      <dgm:t>
        <a:bodyPr/>
        <a:lstStyle/>
        <a:p>
          <a:endParaRPr lang="ru-RU"/>
        </a:p>
      </dgm:t>
    </dgm:pt>
    <dgm:pt modelId="{7A0197F1-411C-44B0-ACFA-D10F9C005A6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образовательного потенциала пространства ДОО и материалов, оборудования и инвентаря для развития детей дошкольного возраста, охраны и укрепления их здоровья, </a:t>
          </a:r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учѐта 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индивидуальных особенностей детей и коррекции их развития;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EA8434-5BA8-4ABA-9752-635DFD2E5D67}" type="parTrans" cxnId="{8016A5ED-F092-4F6E-8713-64A9C7C91568}">
      <dgm:prSet/>
      <dgm:spPr/>
      <dgm:t>
        <a:bodyPr/>
        <a:lstStyle/>
        <a:p>
          <a:endParaRPr lang="ru-RU"/>
        </a:p>
      </dgm:t>
    </dgm:pt>
    <dgm:pt modelId="{F1D7BACA-0459-43D4-B478-31BAE328A619}" type="sibTrans" cxnId="{8016A5ED-F092-4F6E-8713-64A9C7C91568}">
      <dgm:prSet/>
      <dgm:spPr/>
      <dgm:t>
        <a:bodyPr/>
        <a:lstStyle/>
        <a:p>
          <a:endParaRPr lang="ru-RU"/>
        </a:p>
      </dgm:t>
    </dgm:pt>
    <dgm:pt modelId="{2ACABC0A-3A4F-4548-9610-41AFFF18E25C}">
      <dgm:prSet phldrT="[Текст]" custT="1"/>
      <dgm:spPr/>
      <dgm:t>
        <a:bodyPr/>
        <a:lstStyle/>
        <a:p>
          <a:r>
            <a:rPr lang="ru-RU" sz="2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реализация двигательной активности детей, возможности общения и совместной деятельности детей и взрослых, а также возможности для уединения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0C0EEA-672D-49DD-A8F5-52262B59CBCD}" type="parTrans" cxnId="{27DE0930-A054-4FAD-9907-51471EE02C27}">
      <dgm:prSet/>
      <dgm:spPr/>
      <dgm:t>
        <a:bodyPr/>
        <a:lstStyle/>
        <a:p>
          <a:endParaRPr lang="ru-RU"/>
        </a:p>
      </dgm:t>
    </dgm:pt>
    <dgm:pt modelId="{F2BE3E1A-8EDD-4C94-A8FA-F125B5CAD347}" type="sibTrans" cxnId="{27DE0930-A054-4FAD-9907-51471EE02C27}">
      <dgm:prSet/>
      <dgm:spPr/>
      <dgm:t>
        <a:bodyPr/>
        <a:lstStyle/>
        <a:p>
          <a:endParaRPr lang="ru-RU"/>
        </a:p>
      </dgm:t>
    </dgm:pt>
    <dgm:pt modelId="{CC465886-F265-4315-82F5-02AE279537B6}" type="pres">
      <dgm:prSet presAssocID="{FA280774-F4FA-473B-9848-8777FD7EB4C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EB71C8-E7F5-4A84-B112-4EC7FC399407}" type="pres">
      <dgm:prSet presAssocID="{90023312-11D1-42EA-8B88-AA3E42FE0D84}" presName="parentLin" presStyleCnt="0"/>
      <dgm:spPr/>
      <dgm:t>
        <a:bodyPr/>
        <a:lstStyle/>
        <a:p>
          <a:endParaRPr lang="ru-RU"/>
        </a:p>
      </dgm:t>
    </dgm:pt>
    <dgm:pt modelId="{E53B0881-54E3-4DF4-BE9A-3F17336D40C7}" type="pres">
      <dgm:prSet presAssocID="{90023312-11D1-42EA-8B88-AA3E42FE0D8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7FF7A23-AC9B-428C-8455-BA0B056BEAB2}" type="pres">
      <dgm:prSet presAssocID="{90023312-11D1-42EA-8B88-AA3E42FE0D84}" presName="parentText" presStyleLbl="node1" presStyleIdx="0" presStyleCnt="3" custScaleX="146398" custScaleY="204894" custLinFactNeighborX="-56218" custLinFactNeighborY="69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2E572-3577-4E77-B525-4F960FD03860}" type="pres">
      <dgm:prSet presAssocID="{90023312-11D1-42EA-8B88-AA3E42FE0D84}" presName="negativeSpace" presStyleCnt="0"/>
      <dgm:spPr/>
      <dgm:t>
        <a:bodyPr/>
        <a:lstStyle/>
        <a:p>
          <a:endParaRPr lang="ru-RU"/>
        </a:p>
      </dgm:t>
    </dgm:pt>
    <dgm:pt modelId="{5C2A3316-B545-4F28-9F86-2A25F6E42DCC}" type="pres">
      <dgm:prSet presAssocID="{90023312-11D1-42EA-8B88-AA3E42FE0D8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7C19D-9F74-4BE5-83F2-D7B598AD9524}" type="pres">
      <dgm:prSet presAssocID="{DC4F8F5E-B22B-461A-ABBD-DE356F420763}" presName="spaceBetweenRectangles" presStyleCnt="0"/>
      <dgm:spPr/>
      <dgm:t>
        <a:bodyPr/>
        <a:lstStyle/>
        <a:p>
          <a:endParaRPr lang="ru-RU"/>
        </a:p>
      </dgm:t>
    </dgm:pt>
    <dgm:pt modelId="{389C4DAF-B780-4BAF-9261-E6A675DF0794}" type="pres">
      <dgm:prSet presAssocID="{7A0197F1-411C-44B0-ACFA-D10F9C005A69}" presName="parentLin" presStyleCnt="0"/>
      <dgm:spPr/>
      <dgm:t>
        <a:bodyPr/>
        <a:lstStyle/>
        <a:p>
          <a:endParaRPr lang="ru-RU"/>
        </a:p>
      </dgm:t>
    </dgm:pt>
    <dgm:pt modelId="{8D141B7B-E186-4014-85C3-F156429BEF54}" type="pres">
      <dgm:prSet presAssocID="{7A0197F1-411C-44B0-ACFA-D10F9C005A6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726D5CF-84AC-45B9-AF9D-456F29064F7D}" type="pres">
      <dgm:prSet presAssocID="{7A0197F1-411C-44B0-ACFA-D10F9C005A69}" presName="parentText" presStyleLbl="node1" presStyleIdx="1" presStyleCnt="3" custScaleX="155669" custScaleY="1991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2EDA6C-41E0-4E18-A396-764590F98183}" type="pres">
      <dgm:prSet presAssocID="{7A0197F1-411C-44B0-ACFA-D10F9C005A69}" presName="negativeSpace" presStyleCnt="0"/>
      <dgm:spPr/>
      <dgm:t>
        <a:bodyPr/>
        <a:lstStyle/>
        <a:p>
          <a:endParaRPr lang="ru-RU"/>
        </a:p>
      </dgm:t>
    </dgm:pt>
    <dgm:pt modelId="{DCA238BF-036F-464E-B7AD-CD60116B4ACC}" type="pres">
      <dgm:prSet presAssocID="{7A0197F1-411C-44B0-ACFA-D10F9C005A6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28BCA-38E5-4FA2-9074-65B4E384B8BD}" type="pres">
      <dgm:prSet presAssocID="{F1D7BACA-0459-43D4-B478-31BAE328A619}" presName="spaceBetweenRectangles" presStyleCnt="0"/>
      <dgm:spPr/>
      <dgm:t>
        <a:bodyPr/>
        <a:lstStyle/>
        <a:p>
          <a:endParaRPr lang="ru-RU"/>
        </a:p>
      </dgm:t>
    </dgm:pt>
    <dgm:pt modelId="{6E34B7E5-2D94-4AF9-A1C2-1F3B5CE27027}" type="pres">
      <dgm:prSet presAssocID="{2ACABC0A-3A4F-4548-9610-41AFFF18E25C}" presName="parentLin" presStyleCnt="0"/>
      <dgm:spPr/>
      <dgm:t>
        <a:bodyPr/>
        <a:lstStyle/>
        <a:p>
          <a:endParaRPr lang="ru-RU"/>
        </a:p>
      </dgm:t>
    </dgm:pt>
    <dgm:pt modelId="{2DBC4EE8-E819-475D-A51B-520E96A34F62}" type="pres">
      <dgm:prSet presAssocID="{2ACABC0A-3A4F-4548-9610-41AFFF18E25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B3E37D5-599B-4D7C-9BB5-A484AE81F8F4}" type="pres">
      <dgm:prSet presAssocID="{2ACABC0A-3A4F-4548-9610-41AFFF18E25C}" presName="parentText" presStyleLbl="node1" presStyleIdx="2" presStyleCnt="3" custScaleX="164551" custScaleY="2028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88358-3E39-4767-911A-CF78411932FA}" type="pres">
      <dgm:prSet presAssocID="{2ACABC0A-3A4F-4548-9610-41AFFF18E25C}" presName="negativeSpace" presStyleCnt="0"/>
      <dgm:spPr/>
      <dgm:t>
        <a:bodyPr/>
        <a:lstStyle/>
        <a:p>
          <a:endParaRPr lang="ru-RU"/>
        </a:p>
      </dgm:t>
    </dgm:pt>
    <dgm:pt modelId="{3C07DA80-54EE-4F12-91CC-8A2117409202}" type="pres">
      <dgm:prSet presAssocID="{2ACABC0A-3A4F-4548-9610-41AFFF18E25C}" presName="childText" presStyleLbl="conFgAcc1" presStyleIdx="2" presStyleCnt="3" custLinFactY="84108" custLinFactNeighborX="-275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A9D3FB-C585-4C7A-AA2B-0A5F4E0489CE}" type="presOf" srcId="{FA280774-F4FA-473B-9848-8777FD7EB4C1}" destId="{CC465886-F265-4315-82F5-02AE279537B6}" srcOrd="0" destOrd="0" presId="urn:microsoft.com/office/officeart/2005/8/layout/list1"/>
    <dgm:cxn modelId="{BDF67699-53B6-47F6-A23C-6B7D4773E27E}" type="presOf" srcId="{7A0197F1-411C-44B0-ACFA-D10F9C005A69}" destId="{8726D5CF-84AC-45B9-AF9D-456F29064F7D}" srcOrd="1" destOrd="0" presId="urn:microsoft.com/office/officeart/2005/8/layout/list1"/>
    <dgm:cxn modelId="{A98451B0-50BE-4611-9AC6-CD7BC5EE91C9}" type="presOf" srcId="{2ACABC0A-3A4F-4548-9610-41AFFF18E25C}" destId="{7B3E37D5-599B-4D7C-9BB5-A484AE81F8F4}" srcOrd="1" destOrd="0" presId="urn:microsoft.com/office/officeart/2005/8/layout/list1"/>
    <dgm:cxn modelId="{4751D67D-7377-4392-B89E-617C54BABF84}" type="presOf" srcId="{90023312-11D1-42EA-8B88-AA3E42FE0D84}" destId="{47FF7A23-AC9B-428C-8455-BA0B056BEAB2}" srcOrd="1" destOrd="0" presId="urn:microsoft.com/office/officeart/2005/8/layout/list1"/>
    <dgm:cxn modelId="{4471A3C0-3C5D-4EB0-A4E4-BDEEA955C169}" type="presOf" srcId="{90023312-11D1-42EA-8B88-AA3E42FE0D84}" destId="{E53B0881-54E3-4DF4-BE9A-3F17336D40C7}" srcOrd="0" destOrd="0" presId="urn:microsoft.com/office/officeart/2005/8/layout/list1"/>
    <dgm:cxn modelId="{8E12F220-1392-457E-9ECD-91F027EC1FF3}" type="presOf" srcId="{7A0197F1-411C-44B0-ACFA-D10F9C005A69}" destId="{8D141B7B-E186-4014-85C3-F156429BEF54}" srcOrd="0" destOrd="0" presId="urn:microsoft.com/office/officeart/2005/8/layout/list1"/>
    <dgm:cxn modelId="{8016A5ED-F092-4F6E-8713-64A9C7C91568}" srcId="{FA280774-F4FA-473B-9848-8777FD7EB4C1}" destId="{7A0197F1-411C-44B0-ACFA-D10F9C005A69}" srcOrd="1" destOrd="0" parTransId="{0DEA8434-5BA8-4ABA-9752-635DFD2E5D67}" sibTransId="{F1D7BACA-0459-43D4-B478-31BAE328A619}"/>
    <dgm:cxn modelId="{2EEBEBA4-318F-43C8-89FD-97C364FA7051}" srcId="{FA280774-F4FA-473B-9848-8777FD7EB4C1}" destId="{90023312-11D1-42EA-8B88-AA3E42FE0D84}" srcOrd="0" destOrd="0" parTransId="{3C52816A-D1D8-46F4-9DD5-261F56A36C27}" sibTransId="{DC4F8F5E-B22B-461A-ABBD-DE356F420763}"/>
    <dgm:cxn modelId="{9AE0C554-3392-4168-B603-62D3C8F81121}" type="presOf" srcId="{2ACABC0A-3A4F-4548-9610-41AFFF18E25C}" destId="{2DBC4EE8-E819-475D-A51B-520E96A34F62}" srcOrd="0" destOrd="0" presId="urn:microsoft.com/office/officeart/2005/8/layout/list1"/>
    <dgm:cxn modelId="{27DE0930-A054-4FAD-9907-51471EE02C27}" srcId="{FA280774-F4FA-473B-9848-8777FD7EB4C1}" destId="{2ACABC0A-3A4F-4548-9610-41AFFF18E25C}" srcOrd="2" destOrd="0" parTransId="{320C0EEA-672D-49DD-A8F5-52262B59CBCD}" sibTransId="{F2BE3E1A-8EDD-4C94-A8FA-F125B5CAD347}"/>
    <dgm:cxn modelId="{E05C4B4E-A019-46EB-AC09-6432D3BF1D42}" type="presParOf" srcId="{CC465886-F265-4315-82F5-02AE279537B6}" destId="{F0EB71C8-E7F5-4A84-B112-4EC7FC399407}" srcOrd="0" destOrd="0" presId="urn:microsoft.com/office/officeart/2005/8/layout/list1"/>
    <dgm:cxn modelId="{429DEC16-522E-4803-97B6-B1FF4517E389}" type="presParOf" srcId="{F0EB71C8-E7F5-4A84-B112-4EC7FC399407}" destId="{E53B0881-54E3-4DF4-BE9A-3F17336D40C7}" srcOrd="0" destOrd="0" presId="urn:microsoft.com/office/officeart/2005/8/layout/list1"/>
    <dgm:cxn modelId="{A1CB8454-31DC-403E-AE38-49A3D5E84025}" type="presParOf" srcId="{F0EB71C8-E7F5-4A84-B112-4EC7FC399407}" destId="{47FF7A23-AC9B-428C-8455-BA0B056BEAB2}" srcOrd="1" destOrd="0" presId="urn:microsoft.com/office/officeart/2005/8/layout/list1"/>
    <dgm:cxn modelId="{72C63C6F-2417-42E2-A4FD-180010ABBB13}" type="presParOf" srcId="{CC465886-F265-4315-82F5-02AE279537B6}" destId="{89E2E572-3577-4E77-B525-4F960FD03860}" srcOrd="1" destOrd="0" presId="urn:microsoft.com/office/officeart/2005/8/layout/list1"/>
    <dgm:cxn modelId="{C0A22BF2-94CD-4C23-81D8-CD610AD28E9F}" type="presParOf" srcId="{CC465886-F265-4315-82F5-02AE279537B6}" destId="{5C2A3316-B545-4F28-9F86-2A25F6E42DCC}" srcOrd="2" destOrd="0" presId="urn:microsoft.com/office/officeart/2005/8/layout/list1"/>
    <dgm:cxn modelId="{219D9D7B-7C89-4747-AFE4-4A0F9F0FAD95}" type="presParOf" srcId="{CC465886-F265-4315-82F5-02AE279537B6}" destId="{2E77C19D-9F74-4BE5-83F2-D7B598AD9524}" srcOrd="3" destOrd="0" presId="urn:microsoft.com/office/officeart/2005/8/layout/list1"/>
    <dgm:cxn modelId="{C4CA9777-42CB-4CEA-A536-483C5E6876E6}" type="presParOf" srcId="{CC465886-F265-4315-82F5-02AE279537B6}" destId="{389C4DAF-B780-4BAF-9261-E6A675DF0794}" srcOrd="4" destOrd="0" presId="urn:microsoft.com/office/officeart/2005/8/layout/list1"/>
    <dgm:cxn modelId="{7C2D6043-2507-4CAC-985F-601CACC87053}" type="presParOf" srcId="{389C4DAF-B780-4BAF-9261-E6A675DF0794}" destId="{8D141B7B-E186-4014-85C3-F156429BEF54}" srcOrd="0" destOrd="0" presId="urn:microsoft.com/office/officeart/2005/8/layout/list1"/>
    <dgm:cxn modelId="{899EE390-EDCB-4756-8656-EBFBE628EFA8}" type="presParOf" srcId="{389C4DAF-B780-4BAF-9261-E6A675DF0794}" destId="{8726D5CF-84AC-45B9-AF9D-456F29064F7D}" srcOrd="1" destOrd="0" presId="urn:microsoft.com/office/officeart/2005/8/layout/list1"/>
    <dgm:cxn modelId="{736D1552-AB06-496E-953B-6630D5E6A06B}" type="presParOf" srcId="{CC465886-F265-4315-82F5-02AE279537B6}" destId="{162EDA6C-41E0-4E18-A396-764590F98183}" srcOrd="5" destOrd="0" presId="urn:microsoft.com/office/officeart/2005/8/layout/list1"/>
    <dgm:cxn modelId="{241B2A68-FD0C-44EF-981D-562C9FD983FB}" type="presParOf" srcId="{CC465886-F265-4315-82F5-02AE279537B6}" destId="{DCA238BF-036F-464E-B7AD-CD60116B4ACC}" srcOrd="6" destOrd="0" presId="urn:microsoft.com/office/officeart/2005/8/layout/list1"/>
    <dgm:cxn modelId="{8C8DE9ED-483B-4065-9FA9-65D8E3A4E493}" type="presParOf" srcId="{CC465886-F265-4315-82F5-02AE279537B6}" destId="{39928BCA-38E5-4FA2-9074-65B4E384B8BD}" srcOrd="7" destOrd="0" presId="urn:microsoft.com/office/officeart/2005/8/layout/list1"/>
    <dgm:cxn modelId="{C5D6A9FF-B9CC-4903-930F-4EA798D41C05}" type="presParOf" srcId="{CC465886-F265-4315-82F5-02AE279537B6}" destId="{6E34B7E5-2D94-4AF9-A1C2-1F3B5CE27027}" srcOrd="8" destOrd="0" presId="urn:microsoft.com/office/officeart/2005/8/layout/list1"/>
    <dgm:cxn modelId="{34F8EAD8-72C8-4420-BF69-FA5DEE2ECAF1}" type="presParOf" srcId="{6E34B7E5-2D94-4AF9-A1C2-1F3B5CE27027}" destId="{2DBC4EE8-E819-475D-A51B-520E96A34F62}" srcOrd="0" destOrd="0" presId="urn:microsoft.com/office/officeart/2005/8/layout/list1"/>
    <dgm:cxn modelId="{7EB1FAC6-91ED-44B3-BCED-BF74A6EBCCEF}" type="presParOf" srcId="{6E34B7E5-2D94-4AF9-A1C2-1F3B5CE27027}" destId="{7B3E37D5-599B-4D7C-9BB5-A484AE81F8F4}" srcOrd="1" destOrd="0" presId="urn:microsoft.com/office/officeart/2005/8/layout/list1"/>
    <dgm:cxn modelId="{20D7EA77-14E3-46AD-998C-30007607A713}" type="presParOf" srcId="{CC465886-F265-4315-82F5-02AE279537B6}" destId="{22188358-3E39-4767-911A-CF78411932FA}" srcOrd="9" destOrd="0" presId="urn:microsoft.com/office/officeart/2005/8/layout/list1"/>
    <dgm:cxn modelId="{BA8ACEB0-EB00-4054-A1E7-479C19334438}" type="presParOf" srcId="{CC465886-F265-4315-82F5-02AE279537B6}" destId="{3C07DA80-54EE-4F12-91CC-8A2117409202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4D8074-616D-4C8F-815E-48D609EC6D22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AFA56C5-A370-4DD1-90E1-24B588220CCE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провоцировать ребенка на агрессивные действия;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82CE66-5288-44F9-9ADB-F628B80B69CD}" type="parTrans" cxnId="{7F13D6E1-B95A-4ED3-B1C8-4D268F4E0715}">
      <dgm:prSet/>
      <dgm:spPr/>
      <dgm:t>
        <a:bodyPr/>
        <a:lstStyle/>
        <a:p>
          <a:endParaRPr lang="ru-RU"/>
        </a:p>
      </dgm:t>
    </dgm:pt>
    <dgm:pt modelId="{58C276A8-5AF8-4F4C-BC08-4B0DD0128D99}" type="sibTrans" cxnId="{7F13D6E1-B95A-4ED3-B1C8-4D268F4E0715}">
      <dgm:prSet/>
      <dgm:spPr/>
      <dgm:t>
        <a:bodyPr/>
        <a:lstStyle/>
        <a:p>
          <a:endParaRPr lang="ru-RU"/>
        </a:p>
      </dgm:t>
    </dgm:pt>
    <dgm:pt modelId="{4BB72A2D-8D17-4C82-9A73-F6256D89A30E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вызывать у него проявление жестокости по отношению к персонажам игры, в роли которых могут выступать играющие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партнѐры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DE31D5-B7F6-4CED-8EE6-F5A45FE63E37}" type="parTrans" cxnId="{D6BC7766-5DDD-4C60-AE21-2EF0A5843362}">
      <dgm:prSet/>
      <dgm:spPr/>
      <dgm:t>
        <a:bodyPr/>
        <a:lstStyle/>
        <a:p>
          <a:endParaRPr lang="ru-RU"/>
        </a:p>
      </dgm:t>
    </dgm:pt>
    <dgm:pt modelId="{67294DA8-C8A0-443F-AEA8-3344EFFBA068}" type="sibTrans" cxnId="{D6BC7766-5DDD-4C60-AE21-2EF0A5843362}">
      <dgm:prSet/>
      <dgm:spPr/>
      <dgm:t>
        <a:bodyPr/>
        <a:lstStyle/>
        <a:p>
          <a:endParaRPr lang="ru-RU"/>
        </a:p>
      </dgm:t>
    </dgm:pt>
    <dgm:pt modelId="{C6026F5F-25FA-4196-83C9-567619CF5B60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ровоцировать игровые сюжеты, связанные с безнравственностью и насилием;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48EB62-620C-45FB-A8D6-0A674D552E0E}" type="parTrans" cxnId="{853A902B-55C2-4FC8-8720-5AC98FD55858}">
      <dgm:prSet/>
      <dgm:spPr/>
      <dgm:t>
        <a:bodyPr/>
        <a:lstStyle/>
        <a:p>
          <a:endParaRPr lang="ru-RU"/>
        </a:p>
      </dgm:t>
    </dgm:pt>
    <dgm:pt modelId="{40F4A7DE-DB07-4702-AE9C-9061228FC63D}" type="sibTrans" cxnId="{853A902B-55C2-4FC8-8720-5AC98FD55858}">
      <dgm:prSet/>
      <dgm:spPr/>
      <dgm:t>
        <a:bodyPr/>
        <a:lstStyle/>
        <a:p>
          <a:endParaRPr lang="ru-RU"/>
        </a:p>
      </dgm:t>
    </dgm:pt>
    <dgm:pt modelId="{85B7A554-E5BE-4661-AEA6-35296AEB3796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вызывать у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ребѐнка  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нездоровый интерес к сексуальным проблемам, выходящим за рамки его возрастной компетенции</a:t>
          </a:r>
          <a:r>
            <a:rPr lang="ru-RU" sz="19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900" dirty="0">
            <a:latin typeface="Times New Roman" pitchFamily="18" charset="0"/>
            <a:cs typeface="Times New Roman" pitchFamily="18" charset="0"/>
          </a:endParaRPr>
        </a:p>
      </dgm:t>
    </dgm:pt>
    <dgm:pt modelId="{DB836823-2390-4FA2-B853-408943024EB5}" type="parTrans" cxnId="{1D6D0D58-D6C1-437C-934D-DFFDACC02A24}">
      <dgm:prSet/>
      <dgm:spPr/>
      <dgm:t>
        <a:bodyPr/>
        <a:lstStyle/>
        <a:p>
          <a:endParaRPr lang="ru-RU"/>
        </a:p>
      </dgm:t>
    </dgm:pt>
    <dgm:pt modelId="{8F7A444D-0DF8-4C07-B196-83AF3D5A1F5B}" type="sibTrans" cxnId="{1D6D0D58-D6C1-437C-934D-DFFDACC02A24}">
      <dgm:prSet/>
      <dgm:spPr/>
      <dgm:t>
        <a:bodyPr/>
        <a:lstStyle/>
        <a:p>
          <a:endParaRPr lang="ru-RU"/>
        </a:p>
      </dgm:t>
    </dgm:pt>
    <dgm:pt modelId="{8CF3394F-AC1F-4989-9AF0-45C46DA1302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провоцировать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ребѐнка 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пренебрежительное или негативное отношение к расовым особенностям и физическим недостаткам других людей.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EE0C71-91F1-4DF8-A066-DF878EF3F180}" type="parTrans" cxnId="{98CE0F0D-1802-4AD9-8561-20BD9B0455EB}">
      <dgm:prSet/>
      <dgm:spPr/>
      <dgm:t>
        <a:bodyPr/>
        <a:lstStyle/>
        <a:p>
          <a:endParaRPr lang="ru-RU"/>
        </a:p>
      </dgm:t>
    </dgm:pt>
    <dgm:pt modelId="{48643156-9DD0-4D97-BB79-03C73921308D}" type="sibTrans" cxnId="{98CE0F0D-1802-4AD9-8561-20BD9B0455EB}">
      <dgm:prSet/>
      <dgm:spPr/>
      <dgm:t>
        <a:bodyPr/>
        <a:lstStyle/>
        <a:p>
          <a:endParaRPr lang="ru-RU"/>
        </a:p>
      </dgm:t>
    </dgm:pt>
    <dgm:pt modelId="{1E82157C-D24E-42F4-AEFC-121B784EB0A3}" type="pres">
      <dgm:prSet presAssocID="{F44D8074-616D-4C8F-815E-48D609EC6D2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2A921D-7424-4FB1-95BA-0FEB32B7C570}" type="pres">
      <dgm:prSet presAssocID="{DAFA56C5-A370-4DD1-90E1-24B588220CCE}" presName="node" presStyleLbl="node1" presStyleIdx="0" presStyleCnt="5" custScaleY="91733" custLinFactNeighborY="-16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625DB-7918-4B5F-9005-648E04A9B1DA}" type="pres">
      <dgm:prSet presAssocID="{58C276A8-5AF8-4F4C-BC08-4B0DD0128D99}" presName="sibTrans" presStyleCnt="0"/>
      <dgm:spPr/>
      <dgm:t>
        <a:bodyPr/>
        <a:lstStyle/>
        <a:p>
          <a:endParaRPr lang="ru-RU"/>
        </a:p>
      </dgm:t>
    </dgm:pt>
    <dgm:pt modelId="{C542C0C7-6C5E-4ABC-873C-BAEB8003E9D6}" type="pres">
      <dgm:prSet presAssocID="{4BB72A2D-8D17-4C82-9A73-F6256D89A30E}" presName="node" presStyleLbl="node1" presStyleIdx="1" presStyleCnt="5" custScaleY="125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DA286-8DA8-425F-A26D-A7A406D3A707}" type="pres">
      <dgm:prSet presAssocID="{67294DA8-C8A0-443F-AEA8-3344EFFBA068}" presName="sibTrans" presStyleCnt="0"/>
      <dgm:spPr/>
      <dgm:t>
        <a:bodyPr/>
        <a:lstStyle/>
        <a:p>
          <a:endParaRPr lang="ru-RU"/>
        </a:p>
      </dgm:t>
    </dgm:pt>
    <dgm:pt modelId="{BF49C240-3A87-4A8A-8D4C-C870F00A5D63}" type="pres">
      <dgm:prSet presAssocID="{C6026F5F-25FA-4196-83C9-567619CF5B60}" presName="node" presStyleLbl="node1" presStyleIdx="2" presStyleCnt="5" custScaleY="84797" custLinFactNeighborX="0" custLinFactNeighborY="-20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72FC8-ED57-4529-B9B7-6E5AEB81E682}" type="pres">
      <dgm:prSet presAssocID="{40F4A7DE-DB07-4702-AE9C-9061228FC63D}" presName="sibTrans" presStyleCnt="0"/>
      <dgm:spPr/>
      <dgm:t>
        <a:bodyPr/>
        <a:lstStyle/>
        <a:p>
          <a:endParaRPr lang="ru-RU"/>
        </a:p>
      </dgm:t>
    </dgm:pt>
    <dgm:pt modelId="{504BA956-93F5-41BA-B092-A2712358EC22}" type="pres">
      <dgm:prSet presAssocID="{85B7A554-E5BE-4661-AEA6-35296AEB3796}" presName="node" presStyleLbl="node1" presStyleIdx="3" presStyleCnt="5" custScaleX="150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CFA58-73E6-4570-B342-F36B2B19270D}" type="pres">
      <dgm:prSet presAssocID="{8F7A444D-0DF8-4C07-B196-83AF3D5A1F5B}" presName="sibTrans" presStyleCnt="0"/>
      <dgm:spPr/>
      <dgm:t>
        <a:bodyPr/>
        <a:lstStyle/>
        <a:p>
          <a:endParaRPr lang="ru-RU"/>
        </a:p>
      </dgm:t>
    </dgm:pt>
    <dgm:pt modelId="{F729A26A-07B3-4151-BC11-24A66AD067BC}" type="pres">
      <dgm:prSet presAssocID="{8CF3394F-AC1F-4989-9AF0-45C46DA13027}" presName="node" presStyleLbl="node1" presStyleIdx="4" presStyleCnt="5" custScaleX="141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1805E8-EABA-4DB8-BEAB-4575546D1E7B}" type="presOf" srcId="{C6026F5F-25FA-4196-83C9-567619CF5B60}" destId="{BF49C240-3A87-4A8A-8D4C-C870F00A5D63}" srcOrd="0" destOrd="0" presId="urn:microsoft.com/office/officeart/2005/8/layout/default"/>
    <dgm:cxn modelId="{7F13D6E1-B95A-4ED3-B1C8-4D268F4E0715}" srcId="{F44D8074-616D-4C8F-815E-48D609EC6D22}" destId="{DAFA56C5-A370-4DD1-90E1-24B588220CCE}" srcOrd="0" destOrd="0" parTransId="{9C82CE66-5288-44F9-9ADB-F628B80B69CD}" sibTransId="{58C276A8-5AF8-4F4C-BC08-4B0DD0128D99}"/>
    <dgm:cxn modelId="{1D6D0D58-D6C1-437C-934D-DFFDACC02A24}" srcId="{F44D8074-616D-4C8F-815E-48D609EC6D22}" destId="{85B7A554-E5BE-4661-AEA6-35296AEB3796}" srcOrd="3" destOrd="0" parTransId="{DB836823-2390-4FA2-B853-408943024EB5}" sibTransId="{8F7A444D-0DF8-4C07-B196-83AF3D5A1F5B}"/>
    <dgm:cxn modelId="{D740A140-13F5-4D76-877A-DB17BE0B47A3}" type="presOf" srcId="{F44D8074-616D-4C8F-815E-48D609EC6D22}" destId="{1E82157C-D24E-42F4-AEFC-121B784EB0A3}" srcOrd="0" destOrd="0" presId="urn:microsoft.com/office/officeart/2005/8/layout/default"/>
    <dgm:cxn modelId="{3C95D9BF-90FA-4AFB-90D2-CE3B1CC72306}" type="presOf" srcId="{85B7A554-E5BE-4661-AEA6-35296AEB3796}" destId="{504BA956-93F5-41BA-B092-A2712358EC22}" srcOrd="0" destOrd="0" presId="urn:microsoft.com/office/officeart/2005/8/layout/default"/>
    <dgm:cxn modelId="{853A902B-55C2-4FC8-8720-5AC98FD55858}" srcId="{F44D8074-616D-4C8F-815E-48D609EC6D22}" destId="{C6026F5F-25FA-4196-83C9-567619CF5B60}" srcOrd="2" destOrd="0" parTransId="{4548EB62-620C-45FB-A8D6-0A674D552E0E}" sibTransId="{40F4A7DE-DB07-4702-AE9C-9061228FC63D}"/>
    <dgm:cxn modelId="{CE7D460F-EDD1-46C8-BC7F-E336F1AC5A25}" type="presOf" srcId="{DAFA56C5-A370-4DD1-90E1-24B588220CCE}" destId="{E92A921D-7424-4FB1-95BA-0FEB32B7C570}" srcOrd="0" destOrd="0" presId="urn:microsoft.com/office/officeart/2005/8/layout/default"/>
    <dgm:cxn modelId="{09B8FB8F-65AC-46CB-8F58-91641FAD7250}" type="presOf" srcId="{8CF3394F-AC1F-4989-9AF0-45C46DA13027}" destId="{F729A26A-07B3-4151-BC11-24A66AD067BC}" srcOrd="0" destOrd="0" presId="urn:microsoft.com/office/officeart/2005/8/layout/default"/>
    <dgm:cxn modelId="{98CE0F0D-1802-4AD9-8561-20BD9B0455EB}" srcId="{F44D8074-616D-4C8F-815E-48D609EC6D22}" destId="{8CF3394F-AC1F-4989-9AF0-45C46DA13027}" srcOrd="4" destOrd="0" parTransId="{D7EE0C71-91F1-4DF8-A066-DF878EF3F180}" sibTransId="{48643156-9DD0-4D97-BB79-03C73921308D}"/>
    <dgm:cxn modelId="{D6BC7766-5DDD-4C60-AE21-2EF0A5843362}" srcId="{F44D8074-616D-4C8F-815E-48D609EC6D22}" destId="{4BB72A2D-8D17-4C82-9A73-F6256D89A30E}" srcOrd="1" destOrd="0" parTransId="{BFDE31D5-B7F6-4CED-8EE6-F5A45FE63E37}" sibTransId="{67294DA8-C8A0-443F-AEA8-3344EFFBA068}"/>
    <dgm:cxn modelId="{76C4A298-C6B6-4101-B6AF-8AB8EBBA3E22}" type="presOf" srcId="{4BB72A2D-8D17-4C82-9A73-F6256D89A30E}" destId="{C542C0C7-6C5E-4ABC-873C-BAEB8003E9D6}" srcOrd="0" destOrd="0" presId="urn:microsoft.com/office/officeart/2005/8/layout/default"/>
    <dgm:cxn modelId="{2D3EFAE2-9B97-44BC-82C2-CA049D6B0DDE}" type="presParOf" srcId="{1E82157C-D24E-42F4-AEFC-121B784EB0A3}" destId="{E92A921D-7424-4FB1-95BA-0FEB32B7C570}" srcOrd="0" destOrd="0" presId="urn:microsoft.com/office/officeart/2005/8/layout/default"/>
    <dgm:cxn modelId="{AE02EB44-7728-4B24-B859-50429D12BE69}" type="presParOf" srcId="{1E82157C-D24E-42F4-AEFC-121B784EB0A3}" destId="{62E625DB-7918-4B5F-9005-648E04A9B1DA}" srcOrd="1" destOrd="0" presId="urn:microsoft.com/office/officeart/2005/8/layout/default"/>
    <dgm:cxn modelId="{36CED171-AEA4-4CF0-A061-1085B3784758}" type="presParOf" srcId="{1E82157C-D24E-42F4-AEFC-121B784EB0A3}" destId="{C542C0C7-6C5E-4ABC-873C-BAEB8003E9D6}" srcOrd="2" destOrd="0" presId="urn:microsoft.com/office/officeart/2005/8/layout/default"/>
    <dgm:cxn modelId="{78C8C864-AD78-4F71-BBF3-C564A99CFFBC}" type="presParOf" srcId="{1E82157C-D24E-42F4-AEFC-121B784EB0A3}" destId="{499DA286-8DA8-425F-A26D-A7A406D3A707}" srcOrd="3" destOrd="0" presId="urn:microsoft.com/office/officeart/2005/8/layout/default"/>
    <dgm:cxn modelId="{678E763E-4CD9-4A0E-8F07-5FC04CB27A1A}" type="presParOf" srcId="{1E82157C-D24E-42F4-AEFC-121B784EB0A3}" destId="{BF49C240-3A87-4A8A-8D4C-C870F00A5D63}" srcOrd="4" destOrd="0" presId="urn:microsoft.com/office/officeart/2005/8/layout/default"/>
    <dgm:cxn modelId="{AA9E921A-E407-4157-86BA-63C5C43AFDE0}" type="presParOf" srcId="{1E82157C-D24E-42F4-AEFC-121B784EB0A3}" destId="{CCE72FC8-ED57-4529-B9B7-6E5AEB81E682}" srcOrd="5" destOrd="0" presId="urn:microsoft.com/office/officeart/2005/8/layout/default"/>
    <dgm:cxn modelId="{89B90B5D-40E9-4239-A13B-586712FE6CE0}" type="presParOf" srcId="{1E82157C-D24E-42F4-AEFC-121B784EB0A3}" destId="{504BA956-93F5-41BA-B092-A2712358EC22}" srcOrd="6" destOrd="0" presId="urn:microsoft.com/office/officeart/2005/8/layout/default"/>
    <dgm:cxn modelId="{1CBBE468-BDB3-4130-98AB-CDA8BF231CD9}" type="presParOf" srcId="{1E82157C-D24E-42F4-AEFC-121B784EB0A3}" destId="{F9FCFA58-73E6-4570-B342-F36B2B19270D}" srcOrd="7" destOrd="0" presId="urn:microsoft.com/office/officeart/2005/8/layout/default"/>
    <dgm:cxn modelId="{620642CA-1376-4958-B5C5-347FC3E672FE}" type="presParOf" srcId="{1E82157C-D24E-42F4-AEFC-121B784EB0A3}" destId="{F729A26A-07B3-4151-BC11-24A66AD067BC}" srcOrd="8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785F92-973B-4C0E-B9EC-93F83BB2C602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0370A43-25D3-4F85-A0F9-91F55E2B080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сюжетно-ролевых и режиссерских игр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B7BB14-0DEF-4D53-BADD-17AE2482E166}" type="parTrans" cxnId="{BF4303E6-3B70-4E92-9AE4-904165C33CD6}">
      <dgm:prSet/>
      <dgm:spPr/>
      <dgm:t>
        <a:bodyPr/>
        <a:lstStyle/>
        <a:p>
          <a:endParaRPr lang="ru-RU"/>
        </a:p>
      </dgm:t>
    </dgm:pt>
    <dgm:pt modelId="{14592DDE-88CF-4BB2-A7D7-4433094A9120}" type="sibTrans" cxnId="{BF4303E6-3B70-4E92-9AE4-904165C33CD6}">
      <dgm:prSet/>
      <dgm:spPr/>
      <dgm:t>
        <a:bodyPr/>
        <a:lstStyle/>
        <a:p>
          <a:endParaRPr lang="ru-RU"/>
        </a:p>
      </dgm:t>
    </dgm:pt>
    <dgm:pt modelId="{BFBAC5FF-1F62-41E2-9F38-E965BB4F477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познавательной активности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56C166-1A8D-40E4-AC63-7FD9533DE1E3}" type="parTrans" cxnId="{7769B3EA-374D-4305-B74D-FAD1EB6DD848}">
      <dgm:prSet/>
      <dgm:spPr/>
      <dgm:t>
        <a:bodyPr/>
        <a:lstStyle/>
        <a:p>
          <a:endParaRPr lang="ru-RU"/>
        </a:p>
      </dgm:t>
    </dgm:pt>
    <dgm:pt modelId="{2D042D24-5EBE-449C-8F73-2B7039378786}" type="sibTrans" cxnId="{7769B3EA-374D-4305-B74D-FAD1EB6DD848}">
      <dgm:prSet/>
      <dgm:spPr/>
      <dgm:t>
        <a:bodyPr/>
        <a:lstStyle/>
        <a:p>
          <a:endParaRPr lang="ru-RU"/>
        </a:p>
      </dgm:t>
    </dgm:pt>
    <dgm:pt modelId="{DC2E0587-7003-41BB-88BC-69B2EF69C94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самостоятельной деятельности детей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9432DE-732B-4827-9715-44CF8A3D0780}" type="parTrans" cxnId="{8720575D-392C-4B9B-94AE-1641BE4BBAB8}">
      <dgm:prSet/>
      <dgm:spPr/>
      <dgm:t>
        <a:bodyPr/>
        <a:lstStyle/>
        <a:p>
          <a:endParaRPr lang="ru-RU"/>
        </a:p>
      </dgm:t>
    </dgm:pt>
    <dgm:pt modelId="{10EE22F1-F192-4317-A47D-F95C07529A8B}" type="sibTrans" cxnId="{8720575D-392C-4B9B-94AE-1641BE4BBAB8}">
      <dgm:prSet/>
      <dgm:spPr/>
      <dgm:t>
        <a:bodyPr/>
        <a:lstStyle/>
        <a:p>
          <a:endParaRPr lang="ru-RU"/>
        </a:p>
      </dgm:t>
    </dgm:pt>
    <dgm:pt modelId="{5AB3B239-3DA9-4449-8BB3-9B227B6F1D1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отдыха (уединение, общение и пр.).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A77ECA-F6A3-4D79-B8E3-D9352FB5E300}" type="parTrans" cxnId="{1413D204-E2B6-465A-BF22-F827B68CC15C}">
      <dgm:prSet/>
      <dgm:spPr/>
      <dgm:t>
        <a:bodyPr/>
        <a:lstStyle/>
        <a:p>
          <a:endParaRPr lang="ru-RU"/>
        </a:p>
      </dgm:t>
    </dgm:pt>
    <dgm:pt modelId="{9CCE90C5-4410-4D99-99E1-6F53FB91FFD8}" type="sibTrans" cxnId="{1413D204-E2B6-465A-BF22-F827B68CC15C}">
      <dgm:prSet/>
      <dgm:spPr/>
      <dgm:t>
        <a:bodyPr/>
        <a:lstStyle/>
        <a:p>
          <a:endParaRPr lang="ru-RU"/>
        </a:p>
      </dgm:t>
    </dgm:pt>
    <dgm:pt modelId="{AD604298-64AA-4021-A8D8-3B31C2B58F9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двигательной активности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CCFB78-86C6-4A48-BB42-E16031ECC471}" type="parTrans" cxnId="{CB555154-E2A9-47B5-A9CF-D2602BA21F7E}">
      <dgm:prSet/>
      <dgm:spPr/>
      <dgm:t>
        <a:bodyPr/>
        <a:lstStyle/>
        <a:p>
          <a:endParaRPr lang="ru-RU"/>
        </a:p>
      </dgm:t>
    </dgm:pt>
    <dgm:pt modelId="{75C8B952-1383-490F-AD92-CB4FEEBE05AB}" type="sibTrans" cxnId="{CB555154-E2A9-47B5-A9CF-D2602BA21F7E}">
      <dgm:prSet/>
      <dgm:spPr/>
      <dgm:t>
        <a:bodyPr/>
        <a:lstStyle/>
        <a:p>
          <a:endParaRPr lang="ru-RU"/>
        </a:p>
      </dgm:t>
    </dgm:pt>
    <dgm:pt modelId="{B6363BA2-DAEE-4727-BA33-25F6DF8D619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экспериментирования и наблюдения за природными явлениями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867CCD-66A6-4C8E-A20F-4B98A3F5C922}" type="parTrans" cxnId="{316611A6-7793-4662-8A11-7E731CC54923}">
      <dgm:prSet/>
      <dgm:spPr/>
      <dgm:t>
        <a:bodyPr/>
        <a:lstStyle/>
        <a:p>
          <a:endParaRPr lang="ru-RU"/>
        </a:p>
      </dgm:t>
    </dgm:pt>
    <dgm:pt modelId="{D73A3507-3709-427A-8094-260343BAA56E}" type="sibTrans" cxnId="{316611A6-7793-4662-8A11-7E731CC54923}">
      <dgm:prSet/>
      <dgm:spPr/>
      <dgm:t>
        <a:bodyPr/>
        <a:lstStyle/>
        <a:p>
          <a:endParaRPr lang="ru-RU"/>
        </a:p>
      </dgm:t>
    </dgm:pt>
    <dgm:pt modelId="{559E44DD-4221-4A15-803A-00279EB3C30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настольно-печатных и развивающих игр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88CB69-FC9F-4ADF-8926-88C3699FCE8F}" type="parTrans" cxnId="{77D9C1E0-D1E8-4CC9-9D40-CCA170AD5742}">
      <dgm:prSet/>
      <dgm:spPr/>
      <dgm:t>
        <a:bodyPr/>
        <a:lstStyle/>
        <a:p>
          <a:endParaRPr lang="ru-RU"/>
        </a:p>
      </dgm:t>
    </dgm:pt>
    <dgm:pt modelId="{40C6A980-82A7-4B90-8411-41A6DC09A222}" type="sibTrans" cxnId="{77D9C1E0-D1E8-4CC9-9D40-CCA170AD5742}">
      <dgm:prSet/>
      <dgm:spPr/>
      <dgm:t>
        <a:bodyPr/>
        <a:lstStyle/>
        <a:p>
          <a:endParaRPr lang="ru-RU"/>
        </a:p>
      </dgm:t>
    </dgm:pt>
    <dgm:pt modelId="{712E3CC1-49A3-4E94-99A1-90C4AF1687ED}" type="pres">
      <dgm:prSet presAssocID="{34785F92-973B-4C0E-B9EC-93F83BB2C6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D4125D-E1D4-4F18-BE6C-DE5DAD165A16}" type="pres">
      <dgm:prSet presAssocID="{90370A43-25D3-4F85-A0F9-91F55E2B0806}" presName="parentLin" presStyleCnt="0"/>
      <dgm:spPr/>
    </dgm:pt>
    <dgm:pt modelId="{6E10622E-3E9E-44B9-A390-DC46293C3B1D}" type="pres">
      <dgm:prSet presAssocID="{90370A43-25D3-4F85-A0F9-91F55E2B0806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F9AECE34-3E7E-459E-B61B-1225E1F20275}" type="pres">
      <dgm:prSet presAssocID="{90370A43-25D3-4F85-A0F9-91F55E2B0806}" presName="parentText" presStyleLbl="node1" presStyleIdx="0" presStyleCnt="7" custScaleX="142857" custLinFactNeighborX="-100000" custLinFactNeighborY="49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E686A-8229-4432-9018-D3D052209E89}" type="pres">
      <dgm:prSet presAssocID="{90370A43-25D3-4F85-A0F9-91F55E2B0806}" presName="negativeSpace" presStyleCnt="0"/>
      <dgm:spPr/>
    </dgm:pt>
    <dgm:pt modelId="{B443BA38-5CDC-43E5-ACD5-9E970473FCDF}" type="pres">
      <dgm:prSet presAssocID="{90370A43-25D3-4F85-A0F9-91F55E2B0806}" presName="childText" presStyleLbl="conFgAcc1" presStyleIdx="0" presStyleCnt="7">
        <dgm:presLayoutVars>
          <dgm:bulletEnabled val="1"/>
        </dgm:presLayoutVars>
      </dgm:prSet>
      <dgm:spPr/>
    </dgm:pt>
    <dgm:pt modelId="{03471F2A-CB66-43CE-BEFE-5911C222D38A}" type="pres">
      <dgm:prSet presAssocID="{14592DDE-88CF-4BB2-A7D7-4433094A9120}" presName="spaceBetweenRectangles" presStyleCnt="0"/>
      <dgm:spPr/>
    </dgm:pt>
    <dgm:pt modelId="{6DFD6544-1DCA-49AB-B326-2C5FDCA4FF37}" type="pres">
      <dgm:prSet presAssocID="{BFBAC5FF-1F62-41E2-9F38-E965BB4F477E}" presName="parentLin" presStyleCnt="0"/>
      <dgm:spPr/>
    </dgm:pt>
    <dgm:pt modelId="{8A1A422F-4D77-40FF-9BDD-C507EAEFE39F}" type="pres">
      <dgm:prSet presAssocID="{BFBAC5FF-1F62-41E2-9F38-E965BB4F477E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F9AC3DC6-40F5-4E20-8CF3-7DA45DF032DF}" type="pres">
      <dgm:prSet presAssocID="{BFBAC5FF-1F62-41E2-9F38-E965BB4F477E}" presName="parentText" presStyleLbl="node1" presStyleIdx="1" presStyleCnt="7" custScaleX="142857" custLinFactNeighborX="-100000" custLinFactNeighborY="292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465BB-144A-49B7-A326-E2EEE58044A9}" type="pres">
      <dgm:prSet presAssocID="{BFBAC5FF-1F62-41E2-9F38-E965BB4F477E}" presName="negativeSpace" presStyleCnt="0"/>
      <dgm:spPr/>
    </dgm:pt>
    <dgm:pt modelId="{FB9288C5-1C3C-423B-B3DA-8EC374DBF402}" type="pres">
      <dgm:prSet presAssocID="{BFBAC5FF-1F62-41E2-9F38-E965BB4F477E}" presName="childText" presStyleLbl="conFgAcc1" presStyleIdx="1" presStyleCnt="7">
        <dgm:presLayoutVars>
          <dgm:bulletEnabled val="1"/>
        </dgm:presLayoutVars>
      </dgm:prSet>
      <dgm:spPr/>
    </dgm:pt>
    <dgm:pt modelId="{D2C4C758-3C04-48AB-83F6-22CB0ECDCB14}" type="pres">
      <dgm:prSet presAssocID="{2D042D24-5EBE-449C-8F73-2B7039378786}" presName="spaceBetweenRectangles" presStyleCnt="0"/>
      <dgm:spPr/>
    </dgm:pt>
    <dgm:pt modelId="{601B1DDC-4CF4-47C7-8DC8-E65290C6E414}" type="pres">
      <dgm:prSet presAssocID="{DC2E0587-7003-41BB-88BC-69B2EF69C942}" presName="parentLin" presStyleCnt="0"/>
      <dgm:spPr/>
    </dgm:pt>
    <dgm:pt modelId="{1DD7E143-1344-453D-B514-0CF23706F97B}" type="pres">
      <dgm:prSet presAssocID="{DC2E0587-7003-41BB-88BC-69B2EF69C942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3CAA6AE2-16E9-40DD-BAF4-E65C913B7FAC}" type="pres">
      <dgm:prSet presAssocID="{DC2E0587-7003-41BB-88BC-69B2EF69C942}" presName="parentText" presStyleLbl="node1" presStyleIdx="2" presStyleCnt="7" custScaleX="142857" custLinFactNeighborX="-82047" custLinFactNeighborY="530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3D3F2-48D3-4FE3-906A-5FA2018AACE4}" type="pres">
      <dgm:prSet presAssocID="{DC2E0587-7003-41BB-88BC-69B2EF69C942}" presName="negativeSpace" presStyleCnt="0"/>
      <dgm:spPr/>
    </dgm:pt>
    <dgm:pt modelId="{75B9D3F0-E532-472D-B136-8C875F117751}" type="pres">
      <dgm:prSet presAssocID="{DC2E0587-7003-41BB-88BC-69B2EF69C942}" presName="childText" presStyleLbl="conFgAcc1" presStyleIdx="2" presStyleCnt="7">
        <dgm:presLayoutVars>
          <dgm:bulletEnabled val="1"/>
        </dgm:presLayoutVars>
      </dgm:prSet>
      <dgm:spPr/>
    </dgm:pt>
    <dgm:pt modelId="{475D1239-AAB3-4B26-A0D4-EDF2CBF1BCBB}" type="pres">
      <dgm:prSet presAssocID="{10EE22F1-F192-4317-A47D-F95C07529A8B}" presName="spaceBetweenRectangles" presStyleCnt="0"/>
      <dgm:spPr/>
    </dgm:pt>
    <dgm:pt modelId="{BF8D8369-2DCD-489C-A2BB-CE4ACB3506F1}" type="pres">
      <dgm:prSet presAssocID="{AD604298-64AA-4021-A8D8-3B31C2B58F99}" presName="parentLin" presStyleCnt="0"/>
      <dgm:spPr/>
    </dgm:pt>
    <dgm:pt modelId="{1EBD9F6B-469D-44A2-9C06-A50CCFACF6E9}" type="pres">
      <dgm:prSet presAssocID="{AD604298-64AA-4021-A8D8-3B31C2B58F99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7A4D6EB2-BD81-47D4-9871-94FEEB77CDE9}" type="pres">
      <dgm:prSet presAssocID="{AD604298-64AA-4021-A8D8-3B31C2B58F99}" presName="parentText" presStyleLbl="node1" presStyleIdx="3" presStyleCnt="7" custScaleX="142857" custLinFactX="-1282" custLinFactNeighborX="-100000" custLinFactNeighborY="545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E9513-B51A-41C0-89A5-882A0109FC74}" type="pres">
      <dgm:prSet presAssocID="{AD604298-64AA-4021-A8D8-3B31C2B58F99}" presName="negativeSpace" presStyleCnt="0"/>
      <dgm:spPr/>
    </dgm:pt>
    <dgm:pt modelId="{270376D5-D6E7-49FD-9B48-0D51073783B1}" type="pres">
      <dgm:prSet presAssocID="{AD604298-64AA-4021-A8D8-3B31C2B58F99}" presName="childText" presStyleLbl="conFgAcc1" presStyleIdx="3" presStyleCnt="7">
        <dgm:presLayoutVars>
          <dgm:bulletEnabled val="1"/>
        </dgm:presLayoutVars>
      </dgm:prSet>
      <dgm:spPr/>
    </dgm:pt>
    <dgm:pt modelId="{EC5B2A9A-2C73-4672-9C60-7811F8C37069}" type="pres">
      <dgm:prSet presAssocID="{75C8B952-1383-490F-AD92-CB4FEEBE05AB}" presName="spaceBetweenRectangles" presStyleCnt="0"/>
      <dgm:spPr/>
    </dgm:pt>
    <dgm:pt modelId="{AF30CFEB-241D-481D-A383-50A07F842FAC}" type="pres">
      <dgm:prSet presAssocID="{559E44DD-4221-4A15-803A-00279EB3C30E}" presName="parentLin" presStyleCnt="0"/>
      <dgm:spPr/>
    </dgm:pt>
    <dgm:pt modelId="{81ADE539-6E3B-477E-8EB2-E1AB59BCE76C}" type="pres">
      <dgm:prSet presAssocID="{559E44DD-4221-4A15-803A-00279EB3C30E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03D4EC2F-BD2E-469D-9923-5CA567946591}" type="pres">
      <dgm:prSet presAssocID="{559E44DD-4221-4A15-803A-00279EB3C30E}" presName="parentText" presStyleLbl="node1" presStyleIdx="4" presStyleCnt="7" custScaleX="142857" custLinFactNeighborX="-100000" custLinFactNeighborY="339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330F1-FDDE-4BA2-A345-06FBDBF7DEDC}" type="pres">
      <dgm:prSet presAssocID="{559E44DD-4221-4A15-803A-00279EB3C30E}" presName="negativeSpace" presStyleCnt="0"/>
      <dgm:spPr/>
    </dgm:pt>
    <dgm:pt modelId="{A585EAAD-36B0-4E7A-9EB2-990C6DD9D160}" type="pres">
      <dgm:prSet presAssocID="{559E44DD-4221-4A15-803A-00279EB3C30E}" presName="childText" presStyleLbl="conFgAcc1" presStyleIdx="4" presStyleCnt="7">
        <dgm:presLayoutVars>
          <dgm:bulletEnabled val="1"/>
        </dgm:presLayoutVars>
      </dgm:prSet>
      <dgm:spPr/>
    </dgm:pt>
    <dgm:pt modelId="{7979F718-2E01-4D5C-88F4-BAED3FA68728}" type="pres">
      <dgm:prSet presAssocID="{40C6A980-82A7-4B90-8411-41A6DC09A222}" presName="spaceBetweenRectangles" presStyleCnt="0"/>
      <dgm:spPr/>
    </dgm:pt>
    <dgm:pt modelId="{C63664B3-9206-4B78-A147-BE4E30DAF223}" type="pres">
      <dgm:prSet presAssocID="{B6363BA2-DAEE-4727-BA33-25F6DF8D619F}" presName="parentLin" presStyleCnt="0"/>
      <dgm:spPr/>
    </dgm:pt>
    <dgm:pt modelId="{33C72AA3-8130-4840-B64B-9231EDADC60A}" type="pres">
      <dgm:prSet presAssocID="{B6363BA2-DAEE-4727-BA33-25F6DF8D619F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9A0142F4-8DFD-437B-9FD7-517792C42181}" type="pres">
      <dgm:prSet presAssocID="{B6363BA2-DAEE-4727-BA33-25F6DF8D619F}" presName="parentText" presStyleLbl="node1" presStyleIdx="5" presStyleCnt="7" custScaleX="142857" custLinFactNeighborX="-82047" custLinFactNeighborY="355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26435-B55C-4001-8C8F-72AF14D10E78}" type="pres">
      <dgm:prSet presAssocID="{B6363BA2-DAEE-4727-BA33-25F6DF8D619F}" presName="negativeSpace" presStyleCnt="0"/>
      <dgm:spPr/>
    </dgm:pt>
    <dgm:pt modelId="{4C6907CD-3F91-495E-9392-F741CF0EA01C}" type="pres">
      <dgm:prSet presAssocID="{B6363BA2-DAEE-4727-BA33-25F6DF8D619F}" presName="childText" presStyleLbl="conFgAcc1" presStyleIdx="5" presStyleCnt="7">
        <dgm:presLayoutVars>
          <dgm:bulletEnabled val="1"/>
        </dgm:presLayoutVars>
      </dgm:prSet>
      <dgm:spPr/>
    </dgm:pt>
    <dgm:pt modelId="{614B1866-D3DF-47B4-AE7A-496722EF6625}" type="pres">
      <dgm:prSet presAssocID="{D73A3507-3709-427A-8094-260343BAA56E}" presName="spaceBetweenRectangles" presStyleCnt="0"/>
      <dgm:spPr/>
    </dgm:pt>
    <dgm:pt modelId="{8F073ECA-DA17-47C5-8746-C260D95CCA13}" type="pres">
      <dgm:prSet presAssocID="{5AB3B239-3DA9-4449-8BB3-9B227B6F1D1F}" presName="parentLin" presStyleCnt="0"/>
      <dgm:spPr/>
    </dgm:pt>
    <dgm:pt modelId="{49A3E870-3E3D-4ED0-9A5A-8480C1B1AC76}" type="pres">
      <dgm:prSet presAssocID="{5AB3B239-3DA9-4449-8BB3-9B227B6F1D1F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14D1115F-277F-462A-A659-84844831F238}" type="pres">
      <dgm:prSet presAssocID="{5AB3B239-3DA9-4449-8BB3-9B227B6F1D1F}" presName="parentText" presStyleLbl="node1" presStyleIdx="6" presStyleCnt="7" custScaleX="142857" custLinFactX="-1282" custLinFactNeighborX="-100000" custLinFactNeighborY="592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5B9A5-C555-424C-ACDC-F135C9D2AF1D}" type="pres">
      <dgm:prSet presAssocID="{5AB3B239-3DA9-4449-8BB3-9B227B6F1D1F}" presName="negativeSpace" presStyleCnt="0"/>
      <dgm:spPr/>
    </dgm:pt>
    <dgm:pt modelId="{43C7D312-1056-4B9D-82B2-C06D7BB1C56B}" type="pres">
      <dgm:prSet presAssocID="{5AB3B239-3DA9-4449-8BB3-9B227B6F1D1F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2374DCB2-BD57-4B0A-A637-61B7DDB721FF}" type="presOf" srcId="{5AB3B239-3DA9-4449-8BB3-9B227B6F1D1F}" destId="{14D1115F-277F-462A-A659-84844831F238}" srcOrd="1" destOrd="0" presId="urn:microsoft.com/office/officeart/2005/8/layout/list1"/>
    <dgm:cxn modelId="{8566C734-5C51-4B1E-8CF9-CD5B8066A29A}" type="presOf" srcId="{34785F92-973B-4C0E-B9EC-93F83BB2C602}" destId="{712E3CC1-49A3-4E94-99A1-90C4AF1687ED}" srcOrd="0" destOrd="0" presId="urn:microsoft.com/office/officeart/2005/8/layout/list1"/>
    <dgm:cxn modelId="{EDDF8CC0-24CB-491F-B44E-B90BA95D07D5}" type="presOf" srcId="{AD604298-64AA-4021-A8D8-3B31C2B58F99}" destId="{7A4D6EB2-BD81-47D4-9871-94FEEB77CDE9}" srcOrd="1" destOrd="0" presId="urn:microsoft.com/office/officeart/2005/8/layout/list1"/>
    <dgm:cxn modelId="{C31D57B3-C808-4637-A931-8CD72B7E4EF0}" type="presOf" srcId="{5AB3B239-3DA9-4449-8BB3-9B227B6F1D1F}" destId="{49A3E870-3E3D-4ED0-9A5A-8480C1B1AC76}" srcOrd="0" destOrd="0" presId="urn:microsoft.com/office/officeart/2005/8/layout/list1"/>
    <dgm:cxn modelId="{51C5CC67-D8BF-47E5-AAC8-2DD65E355780}" type="presOf" srcId="{DC2E0587-7003-41BB-88BC-69B2EF69C942}" destId="{1DD7E143-1344-453D-B514-0CF23706F97B}" srcOrd="0" destOrd="0" presId="urn:microsoft.com/office/officeart/2005/8/layout/list1"/>
    <dgm:cxn modelId="{6A6075FC-1728-4C28-B35B-E48AB3868D72}" type="presOf" srcId="{B6363BA2-DAEE-4727-BA33-25F6DF8D619F}" destId="{33C72AA3-8130-4840-B64B-9231EDADC60A}" srcOrd="0" destOrd="0" presId="urn:microsoft.com/office/officeart/2005/8/layout/list1"/>
    <dgm:cxn modelId="{36899B2A-EA77-42DA-A60A-88E04990DAC0}" type="presOf" srcId="{B6363BA2-DAEE-4727-BA33-25F6DF8D619F}" destId="{9A0142F4-8DFD-437B-9FD7-517792C42181}" srcOrd="1" destOrd="0" presId="urn:microsoft.com/office/officeart/2005/8/layout/list1"/>
    <dgm:cxn modelId="{C0DBF0E1-EC89-40CC-85F1-ADCF570E7A3C}" type="presOf" srcId="{559E44DD-4221-4A15-803A-00279EB3C30E}" destId="{81ADE539-6E3B-477E-8EB2-E1AB59BCE76C}" srcOrd="0" destOrd="0" presId="urn:microsoft.com/office/officeart/2005/8/layout/list1"/>
    <dgm:cxn modelId="{E7BF9894-5DE7-4CF2-B4B9-F2B0335066E8}" type="presOf" srcId="{90370A43-25D3-4F85-A0F9-91F55E2B0806}" destId="{F9AECE34-3E7E-459E-B61B-1225E1F20275}" srcOrd="1" destOrd="0" presId="urn:microsoft.com/office/officeart/2005/8/layout/list1"/>
    <dgm:cxn modelId="{8720575D-392C-4B9B-94AE-1641BE4BBAB8}" srcId="{34785F92-973B-4C0E-B9EC-93F83BB2C602}" destId="{DC2E0587-7003-41BB-88BC-69B2EF69C942}" srcOrd="2" destOrd="0" parTransId="{B99432DE-732B-4827-9715-44CF8A3D0780}" sibTransId="{10EE22F1-F192-4317-A47D-F95C07529A8B}"/>
    <dgm:cxn modelId="{06819204-14BD-4600-A30A-0DA19B496B93}" type="presOf" srcId="{DC2E0587-7003-41BB-88BC-69B2EF69C942}" destId="{3CAA6AE2-16E9-40DD-BAF4-E65C913B7FAC}" srcOrd="1" destOrd="0" presId="urn:microsoft.com/office/officeart/2005/8/layout/list1"/>
    <dgm:cxn modelId="{316611A6-7793-4662-8A11-7E731CC54923}" srcId="{34785F92-973B-4C0E-B9EC-93F83BB2C602}" destId="{B6363BA2-DAEE-4727-BA33-25F6DF8D619F}" srcOrd="5" destOrd="0" parTransId="{45867CCD-66A6-4C8E-A20F-4B98A3F5C922}" sibTransId="{D73A3507-3709-427A-8094-260343BAA56E}"/>
    <dgm:cxn modelId="{3877D669-C574-4BBE-A00B-F470D49AD999}" type="presOf" srcId="{559E44DD-4221-4A15-803A-00279EB3C30E}" destId="{03D4EC2F-BD2E-469D-9923-5CA567946591}" srcOrd="1" destOrd="0" presId="urn:microsoft.com/office/officeart/2005/8/layout/list1"/>
    <dgm:cxn modelId="{7769B3EA-374D-4305-B74D-FAD1EB6DD848}" srcId="{34785F92-973B-4C0E-B9EC-93F83BB2C602}" destId="{BFBAC5FF-1F62-41E2-9F38-E965BB4F477E}" srcOrd="1" destOrd="0" parTransId="{FE56C166-1A8D-40E4-AC63-7FD9533DE1E3}" sibTransId="{2D042D24-5EBE-449C-8F73-2B7039378786}"/>
    <dgm:cxn modelId="{F73FF588-78EE-4EAC-9232-9C5B8F0956C1}" type="presOf" srcId="{BFBAC5FF-1F62-41E2-9F38-E965BB4F477E}" destId="{F9AC3DC6-40F5-4E20-8CF3-7DA45DF032DF}" srcOrd="1" destOrd="0" presId="urn:microsoft.com/office/officeart/2005/8/layout/list1"/>
    <dgm:cxn modelId="{77D9C1E0-D1E8-4CC9-9D40-CCA170AD5742}" srcId="{34785F92-973B-4C0E-B9EC-93F83BB2C602}" destId="{559E44DD-4221-4A15-803A-00279EB3C30E}" srcOrd="4" destOrd="0" parTransId="{2688CB69-FC9F-4ADF-8926-88C3699FCE8F}" sibTransId="{40C6A980-82A7-4B90-8411-41A6DC09A222}"/>
    <dgm:cxn modelId="{A72C5F77-7EA2-4B9B-A773-BE35E4030E0F}" type="presOf" srcId="{AD604298-64AA-4021-A8D8-3B31C2B58F99}" destId="{1EBD9F6B-469D-44A2-9C06-A50CCFACF6E9}" srcOrd="0" destOrd="0" presId="urn:microsoft.com/office/officeart/2005/8/layout/list1"/>
    <dgm:cxn modelId="{1413D204-E2B6-465A-BF22-F827B68CC15C}" srcId="{34785F92-973B-4C0E-B9EC-93F83BB2C602}" destId="{5AB3B239-3DA9-4449-8BB3-9B227B6F1D1F}" srcOrd="6" destOrd="0" parTransId="{A7A77ECA-F6A3-4D79-B8E3-D9352FB5E300}" sibTransId="{9CCE90C5-4410-4D99-99E1-6F53FB91FFD8}"/>
    <dgm:cxn modelId="{01BBBC65-E367-4680-BEFF-C25C01882660}" type="presOf" srcId="{90370A43-25D3-4F85-A0F9-91F55E2B0806}" destId="{6E10622E-3E9E-44B9-A390-DC46293C3B1D}" srcOrd="0" destOrd="0" presId="urn:microsoft.com/office/officeart/2005/8/layout/list1"/>
    <dgm:cxn modelId="{DEB50E39-FACE-464E-AA0D-A16FC09D3A6D}" type="presOf" srcId="{BFBAC5FF-1F62-41E2-9F38-E965BB4F477E}" destId="{8A1A422F-4D77-40FF-9BDD-C507EAEFE39F}" srcOrd="0" destOrd="0" presId="urn:microsoft.com/office/officeart/2005/8/layout/list1"/>
    <dgm:cxn modelId="{BF4303E6-3B70-4E92-9AE4-904165C33CD6}" srcId="{34785F92-973B-4C0E-B9EC-93F83BB2C602}" destId="{90370A43-25D3-4F85-A0F9-91F55E2B0806}" srcOrd="0" destOrd="0" parTransId="{ACB7BB14-0DEF-4D53-BADD-17AE2482E166}" sibTransId="{14592DDE-88CF-4BB2-A7D7-4433094A9120}"/>
    <dgm:cxn modelId="{CB555154-E2A9-47B5-A9CF-D2602BA21F7E}" srcId="{34785F92-973B-4C0E-B9EC-93F83BB2C602}" destId="{AD604298-64AA-4021-A8D8-3B31C2B58F99}" srcOrd="3" destOrd="0" parTransId="{53CCFB78-86C6-4A48-BB42-E16031ECC471}" sibTransId="{75C8B952-1383-490F-AD92-CB4FEEBE05AB}"/>
    <dgm:cxn modelId="{041BFEE2-2107-4A52-814E-FF3470A0DF85}" type="presParOf" srcId="{712E3CC1-49A3-4E94-99A1-90C4AF1687ED}" destId="{61D4125D-E1D4-4F18-BE6C-DE5DAD165A16}" srcOrd="0" destOrd="0" presId="urn:microsoft.com/office/officeart/2005/8/layout/list1"/>
    <dgm:cxn modelId="{A15FFC86-9E06-4D97-85C0-49A3323B82C9}" type="presParOf" srcId="{61D4125D-E1D4-4F18-BE6C-DE5DAD165A16}" destId="{6E10622E-3E9E-44B9-A390-DC46293C3B1D}" srcOrd="0" destOrd="0" presId="urn:microsoft.com/office/officeart/2005/8/layout/list1"/>
    <dgm:cxn modelId="{3ED08311-DCBC-4573-92B8-1437F0B43D3B}" type="presParOf" srcId="{61D4125D-E1D4-4F18-BE6C-DE5DAD165A16}" destId="{F9AECE34-3E7E-459E-B61B-1225E1F20275}" srcOrd="1" destOrd="0" presId="urn:microsoft.com/office/officeart/2005/8/layout/list1"/>
    <dgm:cxn modelId="{9F54AC41-021A-491D-9E11-D818C5D77F60}" type="presParOf" srcId="{712E3CC1-49A3-4E94-99A1-90C4AF1687ED}" destId="{B12E686A-8229-4432-9018-D3D052209E89}" srcOrd="1" destOrd="0" presId="urn:microsoft.com/office/officeart/2005/8/layout/list1"/>
    <dgm:cxn modelId="{ECAC7BC7-37E0-4D11-9057-26274E06B228}" type="presParOf" srcId="{712E3CC1-49A3-4E94-99A1-90C4AF1687ED}" destId="{B443BA38-5CDC-43E5-ACD5-9E970473FCDF}" srcOrd="2" destOrd="0" presId="urn:microsoft.com/office/officeart/2005/8/layout/list1"/>
    <dgm:cxn modelId="{EE5494CB-A0DB-4264-AB13-3697284C0975}" type="presParOf" srcId="{712E3CC1-49A3-4E94-99A1-90C4AF1687ED}" destId="{03471F2A-CB66-43CE-BEFE-5911C222D38A}" srcOrd="3" destOrd="0" presId="urn:microsoft.com/office/officeart/2005/8/layout/list1"/>
    <dgm:cxn modelId="{3F0E5953-60DE-4466-ABEB-6E2FDF72EBAB}" type="presParOf" srcId="{712E3CC1-49A3-4E94-99A1-90C4AF1687ED}" destId="{6DFD6544-1DCA-49AB-B326-2C5FDCA4FF37}" srcOrd="4" destOrd="0" presId="urn:microsoft.com/office/officeart/2005/8/layout/list1"/>
    <dgm:cxn modelId="{BE306093-4673-460A-A788-8AF5F41745B9}" type="presParOf" srcId="{6DFD6544-1DCA-49AB-B326-2C5FDCA4FF37}" destId="{8A1A422F-4D77-40FF-9BDD-C507EAEFE39F}" srcOrd="0" destOrd="0" presId="urn:microsoft.com/office/officeart/2005/8/layout/list1"/>
    <dgm:cxn modelId="{71046BE7-B57E-45A4-BC0D-D3426363A981}" type="presParOf" srcId="{6DFD6544-1DCA-49AB-B326-2C5FDCA4FF37}" destId="{F9AC3DC6-40F5-4E20-8CF3-7DA45DF032DF}" srcOrd="1" destOrd="0" presId="urn:microsoft.com/office/officeart/2005/8/layout/list1"/>
    <dgm:cxn modelId="{587B410C-5033-4B76-B21A-086B8F3BD8A2}" type="presParOf" srcId="{712E3CC1-49A3-4E94-99A1-90C4AF1687ED}" destId="{2C8465BB-144A-49B7-A326-E2EEE58044A9}" srcOrd="5" destOrd="0" presId="urn:microsoft.com/office/officeart/2005/8/layout/list1"/>
    <dgm:cxn modelId="{4EA6646E-54C1-475D-A337-CB8E49696B8A}" type="presParOf" srcId="{712E3CC1-49A3-4E94-99A1-90C4AF1687ED}" destId="{FB9288C5-1C3C-423B-B3DA-8EC374DBF402}" srcOrd="6" destOrd="0" presId="urn:microsoft.com/office/officeart/2005/8/layout/list1"/>
    <dgm:cxn modelId="{CDEA7941-DA4C-4325-8C28-5C4ADABE39B9}" type="presParOf" srcId="{712E3CC1-49A3-4E94-99A1-90C4AF1687ED}" destId="{D2C4C758-3C04-48AB-83F6-22CB0ECDCB14}" srcOrd="7" destOrd="0" presId="urn:microsoft.com/office/officeart/2005/8/layout/list1"/>
    <dgm:cxn modelId="{02A2222E-4A2D-4860-BD20-484C5B4E6E10}" type="presParOf" srcId="{712E3CC1-49A3-4E94-99A1-90C4AF1687ED}" destId="{601B1DDC-4CF4-47C7-8DC8-E65290C6E414}" srcOrd="8" destOrd="0" presId="urn:microsoft.com/office/officeart/2005/8/layout/list1"/>
    <dgm:cxn modelId="{C8B30E09-4C76-4FEE-9C43-252F85C89C51}" type="presParOf" srcId="{601B1DDC-4CF4-47C7-8DC8-E65290C6E414}" destId="{1DD7E143-1344-453D-B514-0CF23706F97B}" srcOrd="0" destOrd="0" presId="urn:microsoft.com/office/officeart/2005/8/layout/list1"/>
    <dgm:cxn modelId="{2F90FD38-B6F0-4A22-B8F6-1771DC65A246}" type="presParOf" srcId="{601B1DDC-4CF4-47C7-8DC8-E65290C6E414}" destId="{3CAA6AE2-16E9-40DD-BAF4-E65C913B7FAC}" srcOrd="1" destOrd="0" presId="urn:microsoft.com/office/officeart/2005/8/layout/list1"/>
    <dgm:cxn modelId="{98CF1ED9-4E73-4C0C-A599-21D9123028F6}" type="presParOf" srcId="{712E3CC1-49A3-4E94-99A1-90C4AF1687ED}" destId="{A603D3F2-48D3-4FE3-906A-5FA2018AACE4}" srcOrd="9" destOrd="0" presId="urn:microsoft.com/office/officeart/2005/8/layout/list1"/>
    <dgm:cxn modelId="{D5856A14-EFB8-4984-A997-C2DA760CE393}" type="presParOf" srcId="{712E3CC1-49A3-4E94-99A1-90C4AF1687ED}" destId="{75B9D3F0-E532-472D-B136-8C875F117751}" srcOrd="10" destOrd="0" presId="urn:microsoft.com/office/officeart/2005/8/layout/list1"/>
    <dgm:cxn modelId="{6BBCE21C-BDF3-4F22-B667-2A07FEE54840}" type="presParOf" srcId="{712E3CC1-49A3-4E94-99A1-90C4AF1687ED}" destId="{475D1239-AAB3-4B26-A0D4-EDF2CBF1BCBB}" srcOrd="11" destOrd="0" presId="urn:microsoft.com/office/officeart/2005/8/layout/list1"/>
    <dgm:cxn modelId="{8641F535-901E-47F8-BA1C-F16A2CD9BD34}" type="presParOf" srcId="{712E3CC1-49A3-4E94-99A1-90C4AF1687ED}" destId="{BF8D8369-2DCD-489C-A2BB-CE4ACB3506F1}" srcOrd="12" destOrd="0" presId="urn:microsoft.com/office/officeart/2005/8/layout/list1"/>
    <dgm:cxn modelId="{5A5874C9-69F6-482F-89BB-81B5CD3E6A04}" type="presParOf" srcId="{BF8D8369-2DCD-489C-A2BB-CE4ACB3506F1}" destId="{1EBD9F6B-469D-44A2-9C06-A50CCFACF6E9}" srcOrd="0" destOrd="0" presId="urn:microsoft.com/office/officeart/2005/8/layout/list1"/>
    <dgm:cxn modelId="{A7C1FAFC-BB25-4E91-B6D6-A0F7682898F6}" type="presParOf" srcId="{BF8D8369-2DCD-489C-A2BB-CE4ACB3506F1}" destId="{7A4D6EB2-BD81-47D4-9871-94FEEB77CDE9}" srcOrd="1" destOrd="0" presId="urn:microsoft.com/office/officeart/2005/8/layout/list1"/>
    <dgm:cxn modelId="{9806D394-D367-4CFE-98AB-CDE0ACC3E0F4}" type="presParOf" srcId="{712E3CC1-49A3-4E94-99A1-90C4AF1687ED}" destId="{0CEE9513-B51A-41C0-89A5-882A0109FC74}" srcOrd="13" destOrd="0" presId="urn:microsoft.com/office/officeart/2005/8/layout/list1"/>
    <dgm:cxn modelId="{005A41DC-E207-41C1-BDE3-BE786165FB32}" type="presParOf" srcId="{712E3CC1-49A3-4E94-99A1-90C4AF1687ED}" destId="{270376D5-D6E7-49FD-9B48-0D51073783B1}" srcOrd="14" destOrd="0" presId="urn:microsoft.com/office/officeart/2005/8/layout/list1"/>
    <dgm:cxn modelId="{6F0E5A87-BD88-4677-BE0D-47A8496D3905}" type="presParOf" srcId="{712E3CC1-49A3-4E94-99A1-90C4AF1687ED}" destId="{EC5B2A9A-2C73-4672-9C60-7811F8C37069}" srcOrd="15" destOrd="0" presId="urn:microsoft.com/office/officeart/2005/8/layout/list1"/>
    <dgm:cxn modelId="{4720C2F1-B42F-4EA0-9392-A237F1B92AC0}" type="presParOf" srcId="{712E3CC1-49A3-4E94-99A1-90C4AF1687ED}" destId="{AF30CFEB-241D-481D-A383-50A07F842FAC}" srcOrd="16" destOrd="0" presId="urn:microsoft.com/office/officeart/2005/8/layout/list1"/>
    <dgm:cxn modelId="{419DA5EC-E1A8-4041-9A45-0AACE216037E}" type="presParOf" srcId="{AF30CFEB-241D-481D-A383-50A07F842FAC}" destId="{81ADE539-6E3B-477E-8EB2-E1AB59BCE76C}" srcOrd="0" destOrd="0" presId="urn:microsoft.com/office/officeart/2005/8/layout/list1"/>
    <dgm:cxn modelId="{D368FD99-859F-4ED1-8037-ACEB213EC8F2}" type="presParOf" srcId="{AF30CFEB-241D-481D-A383-50A07F842FAC}" destId="{03D4EC2F-BD2E-469D-9923-5CA567946591}" srcOrd="1" destOrd="0" presId="urn:microsoft.com/office/officeart/2005/8/layout/list1"/>
    <dgm:cxn modelId="{04D7E556-8795-4F0E-A80D-AC90EEACBED1}" type="presParOf" srcId="{712E3CC1-49A3-4E94-99A1-90C4AF1687ED}" destId="{D76330F1-FDDE-4BA2-A345-06FBDBF7DEDC}" srcOrd="17" destOrd="0" presId="urn:microsoft.com/office/officeart/2005/8/layout/list1"/>
    <dgm:cxn modelId="{935CBE75-5B78-4C03-A617-17CFA7F15ACB}" type="presParOf" srcId="{712E3CC1-49A3-4E94-99A1-90C4AF1687ED}" destId="{A585EAAD-36B0-4E7A-9EB2-990C6DD9D160}" srcOrd="18" destOrd="0" presId="urn:microsoft.com/office/officeart/2005/8/layout/list1"/>
    <dgm:cxn modelId="{4E6386B4-21A8-4ECA-B298-D08015EBCE1B}" type="presParOf" srcId="{712E3CC1-49A3-4E94-99A1-90C4AF1687ED}" destId="{7979F718-2E01-4D5C-88F4-BAED3FA68728}" srcOrd="19" destOrd="0" presId="urn:microsoft.com/office/officeart/2005/8/layout/list1"/>
    <dgm:cxn modelId="{E4A1A3CA-DAD7-4566-B3D6-44D796EF3E76}" type="presParOf" srcId="{712E3CC1-49A3-4E94-99A1-90C4AF1687ED}" destId="{C63664B3-9206-4B78-A147-BE4E30DAF223}" srcOrd="20" destOrd="0" presId="urn:microsoft.com/office/officeart/2005/8/layout/list1"/>
    <dgm:cxn modelId="{8964F513-B027-46FF-8B98-B85EFA749D45}" type="presParOf" srcId="{C63664B3-9206-4B78-A147-BE4E30DAF223}" destId="{33C72AA3-8130-4840-B64B-9231EDADC60A}" srcOrd="0" destOrd="0" presId="urn:microsoft.com/office/officeart/2005/8/layout/list1"/>
    <dgm:cxn modelId="{17A12EB5-E1C2-460E-87B2-703987B669C2}" type="presParOf" srcId="{C63664B3-9206-4B78-A147-BE4E30DAF223}" destId="{9A0142F4-8DFD-437B-9FD7-517792C42181}" srcOrd="1" destOrd="0" presId="urn:microsoft.com/office/officeart/2005/8/layout/list1"/>
    <dgm:cxn modelId="{6DC3E818-5A97-428D-9172-8D12CF2CABD0}" type="presParOf" srcId="{712E3CC1-49A3-4E94-99A1-90C4AF1687ED}" destId="{A0326435-B55C-4001-8C8F-72AF14D10E78}" srcOrd="21" destOrd="0" presId="urn:microsoft.com/office/officeart/2005/8/layout/list1"/>
    <dgm:cxn modelId="{C268C880-98A5-4967-AD69-A0BE3414EA79}" type="presParOf" srcId="{712E3CC1-49A3-4E94-99A1-90C4AF1687ED}" destId="{4C6907CD-3F91-495E-9392-F741CF0EA01C}" srcOrd="22" destOrd="0" presId="urn:microsoft.com/office/officeart/2005/8/layout/list1"/>
    <dgm:cxn modelId="{84A9728E-5106-431F-884F-6C089A2DA86E}" type="presParOf" srcId="{712E3CC1-49A3-4E94-99A1-90C4AF1687ED}" destId="{614B1866-D3DF-47B4-AE7A-496722EF6625}" srcOrd="23" destOrd="0" presId="urn:microsoft.com/office/officeart/2005/8/layout/list1"/>
    <dgm:cxn modelId="{1322A55F-A264-43BD-B7BD-3F15520124E2}" type="presParOf" srcId="{712E3CC1-49A3-4E94-99A1-90C4AF1687ED}" destId="{8F073ECA-DA17-47C5-8746-C260D95CCA13}" srcOrd="24" destOrd="0" presId="urn:microsoft.com/office/officeart/2005/8/layout/list1"/>
    <dgm:cxn modelId="{FE412021-3D8B-4692-904E-70C435B61237}" type="presParOf" srcId="{8F073ECA-DA17-47C5-8746-C260D95CCA13}" destId="{49A3E870-3E3D-4ED0-9A5A-8480C1B1AC76}" srcOrd="0" destOrd="0" presId="urn:microsoft.com/office/officeart/2005/8/layout/list1"/>
    <dgm:cxn modelId="{3E94C9F3-4E89-465C-A45F-0D557A93E362}" type="presParOf" srcId="{8F073ECA-DA17-47C5-8746-C260D95CCA13}" destId="{14D1115F-277F-462A-A659-84844831F238}" srcOrd="1" destOrd="0" presId="urn:microsoft.com/office/officeart/2005/8/layout/list1"/>
    <dgm:cxn modelId="{C5392152-938F-4B1C-B2C8-6DE8FEC74836}" type="presParOf" srcId="{712E3CC1-49A3-4E94-99A1-90C4AF1687ED}" destId="{9375B9A5-C555-424C-ACDC-F135C9D2AF1D}" srcOrd="25" destOrd="0" presId="urn:microsoft.com/office/officeart/2005/8/layout/list1"/>
    <dgm:cxn modelId="{8C0F0E24-D714-416E-B9DF-9C8130FEDD31}" type="presParOf" srcId="{712E3CC1-49A3-4E94-99A1-90C4AF1687ED}" destId="{43C7D312-1056-4B9D-82B2-C06D7BB1C56B}" srcOrd="26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F12AE1-2530-4FE4-B44F-0436E5157B98}">
      <dsp:nvSpPr>
        <dsp:cNvPr id="0" name=""/>
        <dsp:cNvSpPr/>
      </dsp:nvSpPr>
      <dsp:spPr>
        <a:xfrm>
          <a:off x="0" y="850685"/>
          <a:ext cx="842493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00BD3-F913-4DDD-833E-ADB2E20858D1}">
      <dsp:nvSpPr>
        <dsp:cNvPr id="0" name=""/>
        <dsp:cNvSpPr/>
      </dsp:nvSpPr>
      <dsp:spPr>
        <a:xfrm>
          <a:off x="216026" y="158689"/>
          <a:ext cx="8089458" cy="110319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>
          <a:solidFill>
            <a:srgbClr val="990033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Охрану и укрепление физического и психического здоровья, эмоционального благополучия детей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6026" y="158689"/>
        <a:ext cx="8089458" cy="1103197"/>
      </dsp:txXfrm>
    </dsp:sp>
    <dsp:sp modelId="{81BEEBA3-D254-41E0-8F72-936033671E0A}">
      <dsp:nvSpPr>
        <dsp:cNvPr id="0" name=""/>
        <dsp:cNvSpPr/>
      </dsp:nvSpPr>
      <dsp:spPr>
        <a:xfrm>
          <a:off x="0" y="2474814"/>
          <a:ext cx="842493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9DC60-5C81-4B6A-A5EB-64C6280EC9E4}">
      <dsp:nvSpPr>
        <dsp:cNvPr id="0" name=""/>
        <dsp:cNvSpPr/>
      </dsp:nvSpPr>
      <dsp:spPr>
        <a:xfrm>
          <a:off x="216026" y="1645001"/>
          <a:ext cx="8036112" cy="1307328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 w="38100">
          <a:solidFill>
            <a:srgbClr val="990033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Максимальную реализацию образовательного потенциала пространства организации, группы и прилегающей территории, приспособленной для реализации Программы ФГОС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6026" y="1645001"/>
        <a:ext cx="8036112" cy="1307328"/>
      </dsp:txXfrm>
    </dsp:sp>
    <dsp:sp modelId="{CC4FF4A1-B201-48B7-9474-0D7D7336D1C2}">
      <dsp:nvSpPr>
        <dsp:cNvPr id="0" name=""/>
        <dsp:cNvSpPr/>
      </dsp:nvSpPr>
      <dsp:spPr>
        <a:xfrm>
          <a:off x="0" y="3769015"/>
          <a:ext cx="842493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B4ACC-16C2-43FB-BE92-F06C40BA4A14}">
      <dsp:nvSpPr>
        <dsp:cNvPr id="0" name=""/>
        <dsp:cNvSpPr/>
      </dsp:nvSpPr>
      <dsp:spPr>
        <a:xfrm>
          <a:off x="144017" y="3310782"/>
          <a:ext cx="8036112" cy="98217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 w="38100">
          <a:solidFill>
            <a:srgbClr val="990033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Построение вариативного развивающего образования, ориентированного на возможность свободного выбора детьми материалов, видов активности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4017" y="3310782"/>
        <a:ext cx="8036112" cy="98217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CBAE74-B302-4800-BC48-01B9A001A203}">
      <dsp:nvSpPr>
        <dsp:cNvPr id="0" name=""/>
        <dsp:cNvSpPr/>
      </dsp:nvSpPr>
      <dsp:spPr>
        <a:xfrm>
          <a:off x="0" y="1190177"/>
          <a:ext cx="835292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E57416-366F-4D7C-AC7A-74A24531C06B}">
      <dsp:nvSpPr>
        <dsp:cNvPr id="0" name=""/>
        <dsp:cNvSpPr/>
      </dsp:nvSpPr>
      <dsp:spPr>
        <a:xfrm>
          <a:off x="347494" y="26904"/>
          <a:ext cx="8005287" cy="147323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>
          <a:solidFill>
            <a:srgbClr val="990033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Создание условия для ежедневной трудовой деятельности и мотивации непрерывного самосовершенствования профессиональное развитие педагогических работников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7494" y="26904"/>
        <a:ext cx="8005287" cy="1473233"/>
      </dsp:txXfrm>
    </dsp:sp>
    <dsp:sp modelId="{00F79C89-C601-447F-9464-66650FE761A1}">
      <dsp:nvSpPr>
        <dsp:cNvPr id="0" name=""/>
        <dsp:cNvSpPr/>
      </dsp:nvSpPr>
      <dsp:spPr>
        <a:xfrm>
          <a:off x="0" y="2551352"/>
          <a:ext cx="835292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0CF03E-AC01-44C2-B988-49AC8D969E7A}">
      <dsp:nvSpPr>
        <dsp:cNvPr id="0" name=""/>
        <dsp:cNvSpPr/>
      </dsp:nvSpPr>
      <dsp:spPr>
        <a:xfrm>
          <a:off x="359670" y="2019590"/>
          <a:ext cx="7984656" cy="102853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>
          <a:solidFill>
            <a:srgbClr val="990033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Открытость дошкольного образования и вовлечение родителей (законных представителей) непосредственно в образовательную деятельность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9670" y="2019590"/>
        <a:ext cx="7984656" cy="1028534"/>
      </dsp:txXfrm>
    </dsp:sp>
    <dsp:sp modelId="{81AAEA51-D754-4F9A-B34C-81C30F159EE8}">
      <dsp:nvSpPr>
        <dsp:cNvPr id="0" name=""/>
        <dsp:cNvSpPr/>
      </dsp:nvSpPr>
      <dsp:spPr>
        <a:xfrm>
          <a:off x="0" y="3651911"/>
          <a:ext cx="835292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229E77-ED50-464A-BFA7-950040AAA9C0}">
      <dsp:nvSpPr>
        <dsp:cNvPr id="0" name=""/>
        <dsp:cNvSpPr/>
      </dsp:nvSpPr>
      <dsp:spPr>
        <a:xfrm>
          <a:off x="354633" y="3440096"/>
          <a:ext cx="7998294" cy="7679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>
          <a:solidFill>
            <a:srgbClr val="990033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Построение образовательной деятельности на основе взаимодействия взрослых с детьми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4633" y="3440096"/>
        <a:ext cx="7998294" cy="76791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76E196-F13A-4C4E-BC90-4914CD3A8501}">
      <dsp:nvSpPr>
        <dsp:cNvPr id="0" name=""/>
        <dsp:cNvSpPr/>
      </dsp:nvSpPr>
      <dsp:spPr>
        <a:xfrm>
          <a:off x="1080122" y="216031"/>
          <a:ext cx="6706346" cy="70050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38100"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содержательно-насыщенной</a:t>
          </a:r>
          <a:endParaRPr lang="ru-RU" sz="2800" b="1" kern="1200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080122" y="216031"/>
        <a:ext cx="6706346" cy="700501"/>
      </dsp:txXfrm>
    </dsp:sp>
    <dsp:sp modelId="{252EC8D2-BC1E-4544-ABFC-825F0076A0D9}">
      <dsp:nvSpPr>
        <dsp:cNvPr id="0" name=""/>
        <dsp:cNvSpPr/>
      </dsp:nvSpPr>
      <dsp:spPr>
        <a:xfrm>
          <a:off x="1512178" y="3744423"/>
          <a:ext cx="6233303" cy="63968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38100"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трансформируемой</a:t>
          </a:r>
          <a:endParaRPr lang="ru-RU" sz="2800" b="1" kern="1200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512178" y="3744423"/>
        <a:ext cx="6233303" cy="639688"/>
      </dsp:txXfrm>
    </dsp:sp>
    <dsp:sp modelId="{7163F57A-B2CA-4626-B0FC-A0C7D92761BA}">
      <dsp:nvSpPr>
        <dsp:cNvPr id="0" name=""/>
        <dsp:cNvSpPr/>
      </dsp:nvSpPr>
      <dsp:spPr>
        <a:xfrm>
          <a:off x="792089" y="2448274"/>
          <a:ext cx="7159891" cy="746616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38100"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полифункциональной</a:t>
          </a:r>
          <a:endParaRPr lang="ru-RU" sz="2800" b="1" kern="1200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92089" y="2448274"/>
        <a:ext cx="7159891" cy="746616"/>
      </dsp:txXfrm>
    </dsp:sp>
    <dsp:sp modelId="{7EEAAD88-38DE-450F-BC07-590EE4EBFD0E}">
      <dsp:nvSpPr>
        <dsp:cNvPr id="0" name=""/>
        <dsp:cNvSpPr/>
      </dsp:nvSpPr>
      <dsp:spPr>
        <a:xfrm>
          <a:off x="2" y="1368151"/>
          <a:ext cx="4400727" cy="89257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38100"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доступной</a:t>
          </a:r>
          <a:endParaRPr lang="ru-RU" sz="2800" b="1" kern="1200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" y="1368151"/>
        <a:ext cx="4400727" cy="892572"/>
      </dsp:txXfrm>
    </dsp:sp>
    <dsp:sp modelId="{943A4313-2BC6-4AE5-B12E-5AF7C002EFBD}">
      <dsp:nvSpPr>
        <dsp:cNvPr id="0" name=""/>
        <dsp:cNvSpPr/>
      </dsp:nvSpPr>
      <dsp:spPr>
        <a:xfrm>
          <a:off x="4680526" y="1368160"/>
          <a:ext cx="3773347" cy="80693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38100"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безопасной</a:t>
          </a:r>
          <a:endParaRPr lang="ru-RU" sz="2800" b="1" kern="1200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680526" y="1368160"/>
        <a:ext cx="3773347" cy="80693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FD0D89-75CB-4F68-B8C9-74559694A0CD}">
      <dsp:nvSpPr>
        <dsp:cNvPr id="0" name=""/>
        <dsp:cNvSpPr/>
      </dsp:nvSpPr>
      <dsp:spPr>
        <a:xfrm>
          <a:off x="2320" y="123196"/>
          <a:ext cx="2764705" cy="24067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соответствие общеобразовательной программе ДОО; соответствие материально-техническим и медико-социальным условиям пребывания детей в ДОО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</dsp:txBody>
      <dsp:txXfrm>
        <a:off x="2320" y="123196"/>
        <a:ext cx="2764705" cy="2406791"/>
      </dsp:txXfrm>
    </dsp:sp>
    <dsp:sp modelId="{B7AB4A86-6828-4DB1-A33F-71ACDD55E995}">
      <dsp:nvSpPr>
        <dsp:cNvPr id="0" name=""/>
        <dsp:cNvSpPr/>
      </dsp:nvSpPr>
      <dsp:spPr>
        <a:xfrm>
          <a:off x="3045350" y="124716"/>
          <a:ext cx="2783242" cy="2403752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соответствие возрастным возможностям детей; наличие свободного доступа детей к игрушкам, материалам, пособиям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45350" y="124716"/>
        <a:ext cx="2783242" cy="2403752"/>
      </dsp:txXfrm>
    </dsp:sp>
    <dsp:sp modelId="{75DA425B-6383-4200-B04C-461DDA2E9647}">
      <dsp:nvSpPr>
        <dsp:cNvPr id="0" name=""/>
        <dsp:cNvSpPr/>
      </dsp:nvSpPr>
      <dsp:spPr>
        <a:xfrm>
          <a:off x="6106917" y="124716"/>
          <a:ext cx="2783242" cy="2403752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трансформируемость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зависимости от образовательной ситуации, интересов и возможностей детей;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06917" y="124716"/>
        <a:ext cx="2783242" cy="2403752"/>
      </dsp:txXfrm>
    </dsp:sp>
    <dsp:sp modelId="{4FE2A9E1-233C-426F-96A5-A81E68973DA5}">
      <dsp:nvSpPr>
        <dsp:cNvPr id="0" name=""/>
        <dsp:cNvSpPr/>
      </dsp:nvSpPr>
      <dsp:spPr>
        <a:xfrm>
          <a:off x="0" y="2808312"/>
          <a:ext cx="4033168" cy="1669945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возможность использования различных игрушек, оборудования и прочих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материалов в разных видах детской актив</a:t>
          </a:r>
          <a:r>
            <a:rPr lang="ru-RU" sz="1800" b="1" kern="1200" dirty="0" smtClean="0">
              <a:solidFill>
                <a:schemeClr val="tx1"/>
              </a:solidFill>
            </a:rPr>
            <a:t>ности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0" y="2808312"/>
        <a:ext cx="4033168" cy="1669945"/>
      </dsp:txXfrm>
    </dsp:sp>
    <dsp:sp modelId="{9087AEB4-9475-4FFA-957F-355ABB83A848}">
      <dsp:nvSpPr>
        <dsp:cNvPr id="0" name=""/>
        <dsp:cNvSpPr/>
      </dsp:nvSpPr>
      <dsp:spPr>
        <a:xfrm>
          <a:off x="4647691" y="2808312"/>
          <a:ext cx="3908590" cy="1708554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вариативное использование различных пространств (помещений) и материалов (игрушек, оборудования и пр.) для стимулирования развития детей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47691" y="2808312"/>
        <a:ext cx="3908590" cy="170855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2A3316-B545-4F28-9F86-2A25F6E42DCC}">
      <dsp:nvSpPr>
        <dsp:cNvPr id="0" name=""/>
        <dsp:cNvSpPr/>
      </dsp:nvSpPr>
      <dsp:spPr>
        <a:xfrm>
          <a:off x="0" y="1063125"/>
          <a:ext cx="921600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FF7A23-AC9B-428C-8455-BA0B056BEAB2}">
      <dsp:nvSpPr>
        <dsp:cNvPr id="0" name=""/>
        <dsp:cNvSpPr/>
      </dsp:nvSpPr>
      <dsp:spPr>
        <a:xfrm>
          <a:off x="187562" y="58977"/>
          <a:ext cx="8780374" cy="139114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3840" tIns="0" rIns="24384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реализация различных образовательных программ с учетом применения инклюзивного образования, а также национально-культурных, климатических и других условий;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7562" y="58977"/>
        <a:ext cx="8780374" cy="1391148"/>
      </dsp:txXfrm>
    </dsp:sp>
    <dsp:sp modelId="{DCA238BF-036F-464E-B7AD-CD60116B4ACC}">
      <dsp:nvSpPr>
        <dsp:cNvPr id="0" name=""/>
        <dsp:cNvSpPr/>
      </dsp:nvSpPr>
      <dsp:spPr>
        <a:xfrm>
          <a:off x="0" y="2779906"/>
          <a:ext cx="921600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26D5CF-84AC-45B9-AF9D-456F29064F7D}">
      <dsp:nvSpPr>
        <dsp:cNvPr id="0" name=""/>
        <dsp:cNvSpPr/>
      </dsp:nvSpPr>
      <dsp:spPr>
        <a:xfrm>
          <a:off x="404100" y="1766925"/>
          <a:ext cx="8806825" cy="1352461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3840" tIns="0" rIns="24384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образовательного потенциала пространства ДОО и материалов, оборудования и инвентаря для развития детей дошкольного возраста, охраны и укрепления их здоровья,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учѐта 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индивидуальных особенностей детей и коррекции их развития;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4100" y="1766925"/>
        <a:ext cx="8806825" cy="1352461"/>
      </dsp:txXfrm>
    </dsp:sp>
    <dsp:sp modelId="{3C07DA80-54EE-4F12-91CC-8A2117409202}">
      <dsp:nvSpPr>
        <dsp:cNvPr id="0" name=""/>
        <dsp:cNvSpPr/>
      </dsp:nvSpPr>
      <dsp:spPr>
        <a:xfrm>
          <a:off x="0" y="4532967"/>
          <a:ext cx="921600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3E37D5-599B-4D7C-9BB5-A484AE81F8F4}">
      <dsp:nvSpPr>
        <dsp:cNvPr id="0" name=""/>
        <dsp:cNvSpPr/>
      </dsp:nvSpPr>
      <dsp:spPr>
        <a:xfrm>
          <a:off x="383400" y="3483706"/>
          <a:ext cx="8832447" cy="1377283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3840" tIns="0" rIns="24384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реализация двигательной активности детей, возможности общения и совместной деятельности детей и взрослых, а также возможности для уединения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3400" y="3483706"/>
        <a:ext cx="8832447" cy="137728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2A921D-7424-4FB1-95BA-0FEB32B7C570}">
      <dsp:nvSpPr>
        <dsp:cNvPr id="0" name=""/>
        <dsp:cNvSpPr/>
      </dsp:nvSpPr>
      <dsp:spPr>
        <a:xfrm>
          <a:off x="0" y="216021"/>
          <a:ext cx="2857499" cy="15727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провоцировать ребенка на агрессивные действия;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16021"/>
        <a:ext cx="2857499" cy="1572762"/>
      </dsp:txXfrm>
    </dsp:sp>
    <dsp:sp modelId="{C542C0C7-6C5E-4ABC-873C-BAEB8003E9D6}">
      <dsp:nvSpPr>
        <dsp:cNvPr id="0" name=""/>
        <dsp:cNvSpPr/>
      </dsp:nvSpPr>
      <dsp:spPr>
        <a:xfrm>
          <a:off x="3143250" y="216021"/>
          <a:ext cx="2857499" cy="2148834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вызывать у него проявление жестокости по отношению к персонажам игры, в роли которых могут выступать играющие </a:t>
          </a:r>
          <a:r>
            <a:rPr lang="ru-RU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партнѐры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43250" y="216021"/>
        <a:ext cx="2857499" cy="2148834"/>
      </dsp:txXfrm>
    </dsp:sp>
    <dsp:sp modelId="{BF49C240-3A87-4A8A-8D4C-C870F00A5D63}">
      <dsp:nvSpPr>
        <dsp:cNvPr id="0" name=""/>
        <dsp:cNvSpPr/>
      </dsp:nvSpPr>
      <dsp:spPr>
        <a:xfrm>
          <a:off x="6286500" y="216021"/>
          <a:ext cx="2857499" cy="1453844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ровоцировать игровые сюжеты, связанные с безнравственностью и насилием;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86500" y="216021"/>
        <a:ext cx="2857499" cy="1453844"/>
      </dsp:txXfrm>
    </dsp:sp>
    <dsp:sp modelId="{504BA956-93F5-41BA-B092-A2712358EC22}">
      <dsp:nvSpPr>
        <dsp:cNvPr id="0" name=""/>
        <dsp:cNvSpPr/>
      </dsp:nvSpPr>
      <dsp:spPr>
        <a:xfrm>
          <a:off x="251517" y="2650606"/>
          <a:ext cx="4297651" cy="1714500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вызывать у </a:t>
          </a:r>
          <a:r>
            <a:rPr lang="ru-RU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ребѐнка  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нездоровый интерес к сексуальным проблемам, выходящим за рамки его возрастной компетенции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1517" y="2650606"/>
        <a:ext cx="4297651" cy="1714500"/>
      </dsp:txXfrm>
    </dsp:sp>
    <dsp:sp modelId="{F729A26A-07B3-4151-BC11-24A66AD067BC}">
      <dsp:nvSpPr>
        <dsp:cNvPr id="0" name=""/>
        <dsp:cNvSpPr/>
      </dsp:nvSpPr>
      <dsp:spPr>
        <a:xfrm>
          <a:off x="4834918" y="2650606"/>
          <a:ext cx="4057564" cy="171450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провоцировать </a:t>
          </a:r>
          <a:r>
            <a:rPr lang="ru-RU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ребѐнка 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пренебрежительное или негативное отношение к расовым особенностям и физическим недостаткам других людей.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34918" y="2650606"/>
        <a:ext cx="4057564" cy="17145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43BA38-5CDC-43E5-ACD5-9E970473FCDF}">
      <dsp:nvSpPr>
        <dsp:cNvPr id="0" name=""/>
        <dsp:cNvSpPr/>
      </dsp:nvSpPr>
      <dsp:spPr>
        <a:xfrm>
          <a:off x="0" y="364775"/>
          <a:ext cx="849694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ECE34-3E7E-459E-B61B-1225E1F20275}">
      <dsp:nvSpPr>
        <dsp:cNvPr id="0" name=""/>
        <dsp:cNvSpPr/>
      </dsp:nvSpPr>
      <dsp:spPr>
        <a:xfrm>
          <a:off x="0" y="364222"/>
          <a:ext cx="8090343" cy="442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сюжетно-ролевых и режиссерских игр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64222"/>
        <a:ext cx="8090343" cy="442800"/>
      </dsp:txXfrm>
    </dsp:sp>
    <dsp:sp modelId="{FB9288C5-1C3C-423B-B3DA-8EC374DBF402}">
      <dsp:nvSpPr>
        <dsp:cNvPr id="0" name=""/>
        <dsp:cNvSpPr/>
      </dsp:nvSpPr>
      <dsp:spPr>
        <a:xfrm>
          <a:off x="0" y="1045175"/>
          <a:ext cx="849694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C3DC6-40F5-4E20-8CF3-7DA45DF032DF}">
      <dsp:nvSpPr>
        <dsp:cNvPr id="0" name=""/>
        <dsp:cNvSpPr/>
      </dsp:nvSpPr>
      <dsp:spPr>
        <a:xfrm>
          <a:off x="0" y="953374"/>
          <a:ext cx="8090343" cy="442800"/>
        </a:xfrm>
        <a:prstGeom prst="round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познавательной активности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953374"/>
        <a:ext cx="8090343" cy="442800"/>
      </dsp:txXfrm>
    </dsp:sp>
    <dsp:sp modelId="{75B9D3F0-E532-472D-B136-8C875F117751}">
      <dsp:nvSpPr>
        <dsp:cNvPr id="0" name=""/>
        <dsp:cNvSpPr/>
      </dsp:nvSpPr>
      <dsp:spPr>
        <a:xfrm>
          <a:off x="0" y="1725576"/>
          <a:ext cx="849694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AA6AE2-16E9-40DD-BAF4-E65C913B7FAC}">
      <dsp:nvSpPr>
        <dsp:cNvPr id="0" name=""/>
        <dsp:cNvSpPr/>
      </dsp:nvSpPr>
      <dsp:spPr>
        <a:xfrm>
          <a:off x="72623" y="1738917"/>
          <a:ext cx="8090343" cy="44280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самостоятельной деятельности детей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623" y="1738917"/>
        <a:ext cx="8090343" cy="442800"/>
      </dsp:txXfrm>
    </dsp:sp>
    <dsp:sp modelId="{270376D5-D6E7-49FD-9B48-0D51073783B1}">
      <dsp:nvSpPr>
        <dsp:cNvPr id="0" name=""/>
        <dsp:cNvSpPr/>
      </dsp:nvSpPr>
      <dsp:spPr>
        <a:xfrm>
          <a:off x="0" y="2405976"/>
          <a:ext cx="849694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D6EB2-BD81-47D4-9871-94FEEB77CDE9}">
      <dsp:nvSpPr>
        <dsp:cNvPr id="0" name=""/>
        <dsp:cNvSpPr/>
      </dsp:nvSpPr>
      <dsp:spPr>
        <a:xfrm>
          <a:off x="0" y="2426265"/>
          <a:ext cx="8090343" cy="4428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двигательной активности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426265"/>
        <a:ext cx="8090343" cy="442800"/>
      </dsp:txXfrm>
    </dsp:sp>
    <dsp:sp modelId="{A585EAAD-36B0-4E7A-9EB2-990C6DD9D160}">
      <dsp:nvSpPr>
        <dsp:cNvPr id="0" name=""/>
        <dsp:cNvSpPr/>
      </dsp:nvSpPr>
      <dsp:spPr>
        <a:xfrm>
          <a:off x="0" y="3086376"/>
          <a:ext cx="849694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4EC2F-BD2E-469D-9923-5CA567946591}">
      <dsp:nvSpPr>
        <dsp:cNvPr id="0" name=""/>
        <dsp:cNvSpPr/>
      </dsp:nvSpPr>
      <dsp:spPr>
        <a:xfrm>
          <a:off x="0" y="3015421"/>
          <a:ext cx="8090343" cy="44280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настольно-печатных и развивающих игр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015421"/>
        <a:ext cx="8090343" cy="442800"/>
      </dsp:txXfrm>
    </dsp:sp>
    <dsp:sp modelId="{4C6907CD-3F91-495E-9392-F741CF0EA01C}">
      <dsp:nvSpPr>
        <dsp:cNvPr id="0" name=""/>
        <dsp:cNvSpPr/>
      </dsp:nvSpPr>
      <dsp:spPr>
        <a:xfrm>
          <a:off x="0" y="3766776"/>
          <a:ext cx="849694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142F4-8DFD-437B-9FD7-517792C42181}">
      <dsp:nvSpPr>
        <dsp:cNvPr id="0" name=""/>
        <dsp:cNvSpPr/>
      </dsp:nvSpPr>
      <dsp:spPr>
        <a:xfrm>
          <a:off x="72623" y="3702773"/>
          <a:ext cx="8090343" cy="442800"/>
        </a:xfrm>
        <a:prstGeom prst="round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экспериментирования и наблюдения за природными явлениями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623" y="3702773"/>
        <a:ext cx="8090343" cy="442800"/>
      </dsp:txXfrm>
    </dsp:sp>
    <dsp:sp modelId="{43C7D312-1056-4B9D-82B2-C06D7BB1C56B}">
      <dsp:nvSpPr>
        <dsp:cNvPr id="0" name=""/>
        <dsp:cNvSpPr/>
      </dsp:nvSpPr>
      <dsp:spPr>
        <a:xfrm>
          <a:off x="0" y="4447176"/>
          <a:ext cx="849694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1115F-277F-462A-A659-84844831F238}">
      <dsp:nvSpPr>
        <dsp:cNvPr id="0" name=""/>
        <dsp:cNvSpPr/>
      </dsp:nvSpPr>
      <dsp:spPr>
        <a:xfrm>
          <a:off x="0" y="4488312"/>
          <a:ext cx="8090343" cy="4428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отдыха (уединение, общение и пр.).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488312"/>
        <a:ext cx="8090343" cy="44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jxrzgk.com/images/5581648bcf4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539552" y="548680"/>
            <a:ext cx="8208912" cy="595215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smtClean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 smtClean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br>
              <a:rPr lang="ru-RU" sz="2200" b="1" dirty="0" smtClean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  <a:t>РАЗВИВАЮЩЕЙ </a:t>
            </a:r>
            <a:br>
              <a:rPr lang="ru-RU" sz="2200" b="1" dirty="0" smtClean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ПРЕДМЕТНО-ПРОСТРАНСТВЕННОЙ СРЕДЫ </a:t>
            </a:r>
            <a:br>
              <a:rPr lang="ru-RU" sz="2200" b="1" dirty="0" smtClean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  <a:t>В СООТВЕТСТВИИ </a:t>
            </a:r>
            <a:r>
              <a:rPr lang="ru-RU" sz="2200" b="1" smtClean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200" b="1" smtClean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  <a:t>ФГОС</a:t>
            </a:r>
            <a:br>
              <a:rPr lang="ru-RU" sz="2200" b="1" smtClean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smtClean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  <a:t>ДОШКОЛЬНОГО ОБРАЗОВАНИЯ</a:t>
            </a:r>
            <a:r>
              <a:rPr lang="ru-RU" sz="2200" b="1" dirty="0" smtClean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200" b="1" dirty="0" smtClean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Старший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воспитатель МДОУ «Колосок»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Зайцева Людмила Николаевна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п. Пречистое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Ярославской области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jxrzgk.com/images/5581648bcf4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136904" cy="4442048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404664"/>
            <a:ext cx="6984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Насыщенность среды предполагает: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268761"/>
            <a:ext cx="828092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разнообразие материалов, оборудования, инвентаря в группе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должна соответствовать возрастным особенностям и содержанию программы</a:t>
            </a:r>
          </a:p>
        </p:txBody>
      </p:sp>
      <p:pic>
        <p:nvPicPr>
          <p:cNvPr id="6" name="Picture 6" descr="http://ds-rodnichok.ru/wp-content/gallery/group2/2-gro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996952"/>
            <a:ext cx="6201015" cy="3483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jxrzgk.com/images/5581648bcf4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1556792"/>
            <a:ext cx="3744416" cy="4392488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Возможность разнообразного использования различных составляющих предметной среды (детская мебель, маты, мягкие модули, ширмы и т.д.)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Наличие не обладающих жёстко закреплённым способом употребления полифункциональных предметов (в т.ч. природные материалы</a:t>
            </a:r>
            <a:r>
              <a:rPr lang="ru-RU" sz="2800" dirty="0" smtClean="0">
                <a:solidFill>
                  <a:schemeClr val="tx1"/>
                </a:solidFill>
              </a:rPr>
              <a:t>)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332656"/>
            <a:ext cx="6552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Полифункциональность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материалов предполагает: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rudocs.exdat.com/pars_docs/tw_refs/563/562946/562946_html_49c6f3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4752528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jxrzgk.com/images/5581648bcf4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136904" cy="3937992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60648"/>
            <a:ext cx="7956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Трансформируемость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пространства   обеспечивает возможность изменений РПП среды в зависимости: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132856"/>
            <a:ext cx="38164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образовательной ситуации</a:t>
            </a:r>
          </a:p>
          <a:p>
            <a:pPr>
              <a:buFont typeface="Wingdings" pitchFamily="2" charset="2"/>
              <a:buChar char="ü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меняющихся интересов детей</a:t>
            </a:r>
          </a:p>
          <a:p>
            <a:pPr>
              <a:buFont typeface="Wingdings" pitchFamily="2" charset="2"/>
              <a:buChar char="ü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возможностей детей</a:t>
            </a:r>
          </a:p>
        </p:txBody>
      </p:sp>
      <p:pic>
        <p:nvPicPr>
          <p:cNvPr id="33794" name="Picture 2" descr="http://astersoft.net/images/f/5/uslovija-dlja-detej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204864"/>
            <a:ext cx="5040558" cy="3780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jxrzgk.com/images/5581648bcf4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136904" cy="3937992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404664"/>
            <a:ext cx="6336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Вариативность среды предполагает: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1556792"/>
            <a:ext cx="3600400" cy="5037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Наличие различных пространств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Периодическую сменяемость игрового материала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Разнообразие материалов и игрушек для обеспечения свободного выбора детьми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Появление новых предметов</a:t>
            </a:r>
          </a:p>
        </p:txBody>
      </p:sp>
      <p:pic>
        <p:nvPicPr>
          <p:cNvPr id="34818" name="Picture 2" descr="http://www.polyanka9.ru/wp-content/uploads/2012/02/kap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4800600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jxrzgk.com/images/5581648bcf4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640960" cy="2448272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260648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Доступность среды предполагает: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80728"/>
            <a:ext cx="82809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Доступность для воспитанников всех помещений, где осуществляется образовательная деятельность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Свободный доступ к играм, игрушкам, пособиям, обеспечивающим все виды детской активности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Исправность и сохранность материалов и оборудования</a:t>
            </a:r>
          </a:p>
        </p:txBody>
      </p:sp>
      <p:pic>
        <p:nvPicPr>
          <p:cNvPr id="37892" name="Picture 4" descr="http://www.maam.ru/upload/blogs/detsad-77772-13951638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73016"/>
            <a:ext cx="4037243" cy="3029744"/>
          </a:xfrm>
          <a:prstGeom prst="rect">
            <a:avLst/>
          </a:prstGeom>
          <a:noFill/>
        </p:spPr>
      </p:pic>
      <p:pic>
        <p:nvPicPr>
          <p:cNvPr id="37894" name="Picture 6" descr="http://www.maam.ru/upload/blogs/0caf22c4dcbbd837b142453edfacd776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73016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jxrzgk.com/images/5581648bcf4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136904" cy="3937992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404664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Безопасность сред</a:t>
            </a:r>
            <a:r>
              <a:rPr lang="ru-RU" sz="3600" b="1" dirty="0" smtClean="0">
                <a:solidFill>
                  <a:srgbClr val="7030A0"/>
                </a:solidFill>
              </a:rPr>
              <a:t>ы: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484784"/>
            <a:ext cx="32403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Соответствие всех её элементов по обеспечению надёжности и безопасности, т.е. на игрушки должны быть сертификаты и декларации соответствия</a:t>
            </a:r>
          </a:p>
        </p:txBody>
      </p:sp>
      <p:pic>
        <p:nvPicPr>
          <p:cNvPr id="36868" name="Picture 4" descr="http://sadik115.ru/_nw/0/780489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556792"/>
            <a:ext cx="4933709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jxrzgk.com/images/5581648bcf4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136904" cy="3937992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84784"/>
            <a:ext cx="38884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обеспечения ребенку свободного выбора предметов и оборудования РППС, возможности действовать индивидуально или со сверстниками, при формировании РППС необходимо уделять внимание ее информативности, предусматривающей разнообразие тематики материалов и оборудован</a:t>
            </a:r>
            <a:r>
              <a:rPr lang="ru-RU" sz="2400" dirty="0" smtClean="0"/>
              <a:t>ия. </a:t>
            </a:r>
            <a:endParaRPr lang="ru-RU" sz="2400" dirty="0"/>
          </a:p>
        </p:txBody>
      </p:sp>
      <p:pic>
        <p:nvPicPr>
          <p:cNvPr id="10244" name="Picture 4" descr="http://classconnection.s3.amazonaws.com/283/flashcards/2267283/jpg/12741595-colorati-giocattoli-per-bambini-e-palloncini1358464936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988840"/>
            <a:ext cx="4538367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jxrzgk.com/images/5581648bcf4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189402"/>
            <a:ext cx="9396536" cy="7047402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136904" cy="3937992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260649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 реализации образовательной программы дошкольного образования  РППС должна обеспечивать: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7030A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916832"/>
          <a:ext cx="8892480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jxrzgk.com/images/5581648bcf4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136904" cy="3937992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548680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Функции РППС:</a:t>
            </a:r>
            <a:endParaRPr lang="ru-RU" sz="36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0" y="1340768"/>
          <a:ext cx="921600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jxrzgk.com/images/5581648bcf4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204864"/>
            <a:ext cx="8136904" cy="4104456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404665"/>
            <a:ext cx="7380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Элементы РППС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(игрушки, оборудование и другие материалы) не должны: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0" y="2276872"/>
          <a:ext cx="9144000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jxrzgk.com/images/5581648bcf4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008111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РППС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7992888" cy="3721968"/>
          </a:xfrm>
        </p:spPr>
        <p:txBody>
          <a:bodyPr>
            <a:normAutofit fontScale="62500" lnSpcReduction="20000"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стандарт дошкольного образования (далее – ФГОС ДО)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подразумевает создание благоприятных условий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развития детей в соответствии с их возрастными и индивидуальными особенностями и склонностями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развития способностей и творческого потенциала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каждого ребенка как субъекта отношений с самим собой, другими детьми, взрослыми и миром при реализации основной общеобразовательной программы дошкольного образования.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jxrzgk.com/images/5581648bcf4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136904" cy="3937992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620688"/>
            <a:ext cx="777686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Все элементы РППС должны иметь все необходимые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сертификационные документы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Сертификат соответствия </a:t>
            </a:r>
          </a:p>
          <a:p>
            <a:pPr algn="ctr"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Гигиенический сертификат.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Именно эти документы свидетельствуют об их безопасности для физического здоровья детей. </a:t>
            </a:r>
            <a:endParaRPr lang="ru-RU" sz="2400" dirty="0"/>
          </a:p>
        </p:txBody>
      </p:sp>
      <p:pic>
        <p:nvPicPr>
          <p:cNvPr id="6146" name="Picture 2" descr="http://a320.phobos.apple.com/us/r30/Purple/v4/90/bc/b2/90bcb248-417b-5e40-d49d-d52cb082b17c/mzl.dxwnhu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717032"/>
            <a:ext cx="2808311" cy="2808312"/>
          </a:xfrm>
          <a:prstGeom prst="rect">
            <a:avLst/>
          </a:prstGeom>
          <a:noFill/>
        </p:spPr>
      </p:pic>
      <p:pic>
        <p:nvPicPr>
          <p:cNvPr id="6148" name="Picture 4" descr="http://ezhki-matreshki.ru/upload/iblock/7ec/7ec6794c9b5cf75fe8e3169f09af798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89040"/>
            <a:ext cx="4550362" cy="2730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jxrzgk.com/images/5581648bcf4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136904" cy="3937992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84784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Гибкое зонирование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пространства предполагает наличие различных пространств (зон, уголков, секторов, центров и т. п.) для осуществления свободного выбора детьми разных видов деятельности.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Зоны должны быть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трансформируемы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в зависимости от воспитательно-образовательных задач и индивидуальных особенностей детей меняться, дополняться и объединяться. При этом следует учитывать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доступность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осуществления всех основных видов активности помещений ДОО, где осуществляется образовательная деятельность детей с ограниченными возможностями здоровья и детей-инвалидов. Зонирование пространства должно быть организовано с учетом всего времени пребывания детей в ДОО </a:t>
            </a:r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jxrzgk.com/images/5581648bcf4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136904" cy="3937992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404664"/>
            <a:ext cx="6390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Примерный перечень зон для организации РППС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323528" y="1484784"/>
          <a:ext cx="849694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jxrzgk.com/images/5581648bcf4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63688" y="260648"/>
            <a:ext cx="6984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Наполняя или дополняя РППС необходимо помнить о том, что все ее элементы должны иметь единый эстетический стиль  для обеспечения комфортной и уютной обстановки для детей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4104" name="Picture 8" descr="http://photo-js.ru/images/img1/%D0%A3%D0%B3%D0%BE%D0%BB%D0%BA%D0%B8%20%D0%B2%20%D0%B4%D0%B5%D1%82%D1%81%D0%BA%D0%BE%D0%BC%20%D1%81%D0%B0%D0%B4%D1%83%20%D0%BA%D0%B0%D1%80%D1%82%D0%B8%D0%BD%D0%BA%D0%B8/%D0%A3%D0%B3%D0%BE%D0%BB%D0%BA%D0%B8_%D0%B2_%D0%B4%D0%B5%D1%82%D1%81%D0%BA%D0%BE%D0%BC_%D1%81%D0%B0%D0%B4%D1%83_%D0%BA%D0%B0%D1%80%D1%82%D0%B8%D0%BD%D0%BA%D0%B8_%D0%94%D0%BE%D1%88%D0%BA%D0%BE%D0%BB%D1%8C%D0%BD%D0%BE%D0%B5_%D1%83%D1%87%D1%80%D0%B5%D0%B6%D0%B4%D0%B5%D0%BD%D0%B8%D0%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08720"/>
            <a:ext cx="5238750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jxrzgk.com/images/5581648bcf4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136904" cy="3937992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00808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достижения максимальной реакции ребенка на предметное содержание РППС необходима обязательная смена игрушек, оборудования и прочих материалов. Если игры, игровые материалы находятся в группе длительное время, интерес ребенка к ним постепенно угасает. При ограниченных возможностях замены элементов РППС можно менять местоположение. Если постоянно и целенаправленно осуществлять смену материалов, со временем дети более внимательно начинают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отно-ситься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 пространству и осуществлять поиск нового, более интересного. </a:t>
            </a:r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40" name="Picture 4" descr="http://900igr.net/datas/muzyka/Dima-Bilan/0050-050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jxrzgk.com/images/5581648bcf4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800199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среда-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420888"/>
            <a:ext cx="7776864" cy="3217912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часть образовательной среды, представленная специально организованным пространством (помещениями, участком и т.п.), материалами, оборудованием и инвентарем, для развития детей дошкольного возраста в соответствии с особенностями каждого возрастного этапа, охраны и укрепления их здоровья, учёта особенностей и коррекции недостатков их развития.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jxrzgk.com/images/5581648bcf4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8206680" cy="194421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В соответствии с ФГОС дошкольного образования предметная среда должна обеспечивать и гарантировать</a:t>
            </a:r>
            <a:r>
              <a:rPr lang="ru-RU" sz="3200" b="1" dirty="0" smtClean="0">
                <a:solidFill>
                  <a:srgbClr val="7030A0"/>
                </a:solidFill>
              </a:rPr>
              <a:t>: </a:t>
            </a:r>
            <a:endParaRPr lang="ru-RU" sz="32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467544" y="1988840"/>
          <a:ext cx="842493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 flipH="1">
            <a:off x="7772399" y="3886200"/>
            <a:ext cx="45719" cy="1908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jxrzgk.com/images/5581648bcf4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404665"/>
            <a:ext cx="7272808" cy="158417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соответствии с ФГОС дошкольного образования предметная среда должна обеспечивать и гарантировать: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276872"/>
            <a:ext cx="7776864" cy="336192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395536" y="1916832"/>
          <a:ext cx="8352928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jxrzgk.com/images/5581648bcf4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136904" cy="3937992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процессе взросления ребенка все компоненты (игрушки, оборудование, мебель и пр. материалы) развивающей предметно-пространственной среды также необходимо менять, обновлять и пополнять. </a:t>
            </a:r>
          </a:p>
          <a:p>
            <a:pPr algn="l"/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следствие, среда должна быть не только развивающей, но </a:t>
            </a:r>
            <a:r>
              <a:rPr lang="ru-RU" sz="25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2500" i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развивающейся</a:t>
            </a:r>
            <a:endParaRPr lang="ru-RU" sz="25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8640"/>
            <a:ext cx="8496944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Создавая развивающую предметно-                       пространственную среду любой возрастной группы </a:t>
            </a:r>
          </a:p>
          <a:p>
            <a:pPr algn="r">
              <a:buFont typeface="Wingdings" pitchFamily="2" charset="2"/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     в ДОУ, необходимо учитывать психологические</a:t>
            </a:r>
          </a:p>
          <a:p>
            <a:pPr>
              <a:buFont typeface="Wingdings" pitchFamily="2" charset="2"/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основы конструктивного взаимодействия участников воспитательно-образовательного процесса, дизайн и эргономику современной среды дошкольного учреждения и психологические особенности возрастной группы, на которую нацелена данная среда.</a:t>
            </a:r>
          </a:p>
          <a:p>
            <a:pPr>
              <a:buFont typeface="Wingdings" pitchFamily="2" charset="2"/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jxrzgk.com/images/5581648bcf4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640960" cy="393799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ПРОСТРАНСТВО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ПРЕДМЕТНОЕ ОКРУЖЕНИЕ</a:t>
            </a:r>
          </a:p>
          <a:p>
            <a:pPr algn="just">
              <a:lnSpc>
                <a:spcPct val="90000"/>
              </a:lnSpc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Проектирование среды с использованием таких составляющих позволяет представить все особенности жизнедеятельности ребёнка в среде. Успешность влияния развивающей среды на ребёнка обусловлена её активностью в этой среде.</a:t>
            </a:r>
          </a:p>
          <a:p>
            <a:pPr algn="l">
              <a:lnSpc>
                <a:spcPct val="90000"/>
              </a:lnSpc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Вся организация педагогического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процесса предполагает свободу передвижения ребёнка. </a:t>
            </a: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842493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составляющие</a:t>
            </a:r>
          </a:p>
          <a:p>
            <a:pPr algn="ctr"/>
            <a:r>
              <a:rPr lang="ru-RU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при проектировании </a:t>
            </a:r>
          </a:p>
          <a:p>
            <a:pPr algn="ctr"/>
            <a:r>
              <a:rPr lang="ru-RU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предметно-развивающей среды в группе</a:t>
            </a:r>
            <a:endParaRPr lang="ru-RU" sz="3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jxrzgk.com/images/5581648bcf4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136904" cy="3937992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76673"/>
            <a:ext cx="6768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среде необходимо выделить следующие зоны для разного вида активности: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564904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рабочая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q"/>
            </a:pP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активная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q"/>
            </a:pP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спокойная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jxrzgk.com/images/5581648bcf4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8676456" cy="18002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должна быть: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496944" cy="46085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628800"/>
          <a:ext cx="846043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951</Words>
  <Application>Microsoft Office PowerPoint</Application>
  <PresentationFormat>Экран (4:3)</PresentationFormat>
  <Paragraphs>122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     «ОРГАНИЗАЦИЯ  РАЗВИВАЮЩЕЙ  ПРЕДМЕТНО-ПРОСТРАНСТВЕННОЙ СРЕДЫ  В СООТВЕТСТВИИ С ФГОС  ДОШКОЛЬНОГО ОБРАЗОВАНИЯ»      Старший воспитатель МДОУ «Колосок»   Зайцева Людмила Николаевна  п. Пречистое Ярославской области    </vt:lpstr>
      <vt:lpstr>Организация РППС</vt:lpstr>
      <vt:lpstr>Развивающая предметно-пространственная среда-</vt:lpstr>
      <vt:lpstr>           В соответствии с ФГОС дошкольного образования предметная среда должна обеспечивать и гарантировать: </vt:lpstr>
      <vt:lpstr>В соответствии с ФГОС дошкольного образования предметная среда должна обеспечивать и гарантировать: </vt:lpstr>
      <vt:lpstr>Слайд 6</vt:lpstr>
      <vt:lpstr>Слайд 7</vt:lpstr>
      <vt:lpstr>Слайд 8</vt:lpstr>
      <vt:lpstr>Развивающая предметно-пространственная среда должна быть: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Колосо</cp:lastModifiedBy>
  <cp:revision>32</cp:revision>
  <dcterms:created xsi:type="dcterms:W3CDTF">2015-11-26T18:22:57Z</dcterms:created>
  <dcterms:modified xsi:type="dcterms:W3CDTF">2020-12-16T07:18:34Z</dcterms:modified>
</cp:coreProperties>
</file>