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64" r:id="rId4"/>
    <p:sldId id="263" r:id="rId5"/>
    <p:sldId id="261" r:id="rId6"/>
    <p:sldId id="265" r:id="rId7"/>
    <p:sldId id="266" r:id="rId8"/>
    <p:sldId id="260" r:id="rId9"/>
    <p:sldId id="259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  <a:srgbClr val="5C2C04"/>
    <a:srgbClr val="7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014A6-CF5E-44BE-88E1-EF82A2E0C065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AEFC3-FE1F-4B55-ACA4-9795C93AA0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4.bp.blogspot.com/-hsq-3CZaNLc/VzfDrnm0kaI/AAAAAAAAB8E/-bUNh-LsX1MoZuFCW4CFpUk9co0qTNwFACLcB/s1600/desain%2Bbackground%2Bwallpaper%2Bkeren%2B1%2Bcop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51216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0000"/>
                </a:solidFill>
                <a:latin typeface="Georgia" pitchFamily="18" charset="0"/>
              </a:rPr>
              <a:t>«ОРГАНИЗАЦИЯ   </a:t>
            </a:r>
            <a:r>
              <a:rPr lang="ru-RU" sz="2000" b="1" dirty="0" smtClean="0">
                <a:solidFill>
                  <a:srgbClr val="700000"/>
                </a:solidFill>
                <a:latin typeface="Georgia" pitchFamily="18" charset="0"/>
              </a:rPr>
              <a:t>ИГРОВОЙ   ДЕЯТЕЛЬНОСТИ ДОШКОЛЬНИКОВ </a:t>
            </a:r>
            <a:br>
              <a:rPr lang="ru-RU" sz="2000" b="1" dirty="0" smtClean="0">
                <a:solidFill>
                  <a:srgbClr val="70000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700000"/>
                </a:solidFill>
                <a:latin typeface="Georgia" pitchFamily="18" charset="0"/>
              </a:rPr>
              <a:t>В  УСЛОВИЯХ  ФГОС   ДО»</a:t>
            </a:r>
            <a:endParaRPr lang="ru-RU" sz="2000" b="1" dirty="0">
              <a:solidFill>
                <a:srgbClr val="70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8208912" cy="278316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воспитатель МДОУ «Колосок»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Зайцева Людмила Николаевна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Пречистое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Ярославской области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http://mdoy.ru/upload/dou/216/food/0_916fd_de7fc50b_XL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214554"/>
            <a:ext cx="41044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4.bp.blogspot.com/-hsq-3CZaNLc/VzfDrnm0kaI/AAAAAAAAB8E/-bUNh-LsX1MoZuFCW4CFpUk9co0qTNwFACLcB/s1600/desain%2Bbackground%2Bwallpaper%2Bkeren%2B1%2Bcop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496944" cy="8640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Формы  осуществления  игровой  активности детей</a:t>
            </a:r>
            <a:endParaRPr lang="ru-RU" sz="2600" b="1" dirty="0"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54006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с правилами, которые могут меняться в зависимости от ситуации (например, все участники — Незнайки, они задают взрослому вопросы по теме, а в следующий раз все дети —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Знайки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в роли Незнайки — игрушка, которой малыши разъясняют то, что ещё вчера не знали сами).</a:t>
            </a:r>
          </a:p>
          <a:p>
            <a:pPr lvl="0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Игры-соревнования.</a:t>
            </a:r>
          </a:p>
          <a:p>
            <a:pPr lvl="0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>Игры-драматизации (то есть постановки сюжетов сказок, мероприятий)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Режиссёрские игры (когда ребёнок сам придумывает сюжет для игры, но при этом игрушка не отождествляется с ребёнком).</a:t>
            </a:r>
          </a:p>
          <a:p>
            <a:pPr lvl="0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>Сюжетно-ролевые игры (малыш берёт на себя роль персонажа, отождествляет себя с куклой, например).</a:t>
            </a:r>
          </a:p>
          <a:p>
            <a:pPr lvl="0">
              <a:buFont typeface="Wingdings" pitchFamily="2" charset="2"/>
              <a:buChar char="v"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(в незатейливых сюжетах дети видят себя и свои поступки, например, «Сказки о малыше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Похожем-на-тебя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«Сказки от капризов» и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>Приёмы, социально-направленные на создание ситуации успеха и комфортности (например, при изучении алфавита задание может быть таким: помоги Незнайке найти пропавшие буквы в азбуке, спрятанные в загадках).</a:t>
            </a:r>
          </a:p>
          <a:p>
            <a:pPr lvl="0">
              <a:buFont typeface="Wingdings" pitchFamily="2" charset="2"/>
              <a:buChar char="v"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Самопрезентация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(рассказ о себе в виде поочерёдных ответов на вопросы ведущего-взрослого, например, в сопровождении передачи какого-то «эстафетного объекта» от одного участника к другому).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4.bp.blogspot.com/-hsq-3CZaNLc/VzfDrnm0kaI/AAAAAAAAB8E/-bUNh-LsX1MoZuFCW4CFpUk9co0qTNwFACLcB/s1600/desain%2Bbackground%2Bwallpaper%2Bkeren%2B1%2Bcop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"/>
            <a:ext cx="8062664" cy="112474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Типология игровой активности дошкольников </a:t>
            </a:r>
            <a:endParaRPr lang="ru-RU" sz="4000" dirty="0">
              <a:solidFill>
                <a:srgbClr val="7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568952" cy="525658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>Игры, инициаторами которых становятся сами дети</a:t>
            </a:r>
          </a:p>
          <a:p>
            <a:r>
              <a:rPr lang="ru-RU" sz="2400" b="1" i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> (самостоятельные игры): 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сюжетно-отобразительная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сюжетно-ролевая игра 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режиссёрская постановка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театрализованная импровизация </a:t>
            </a:r>
          </a:p>
          <a:p>
            <a:r>
              <a:rPr lang="ru-RU" sz="2000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i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>               Игры, рождающиеся по инициативе взрослых.  (Игры с ярко выраженным обучающим характером) 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 с сюжетным рисунком 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игра-эксперимент, игра-путешествие с поисковыми элементами 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подвижные разного уровня интенсивности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дидактические игры с музыкальным сопровождением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4.bp.blogspot.com/-hsq-3CZaNLc/VzfDrnm0kaI/AAAAAAAAB8E/-bUNh-LsX1MoZuFCW4CFpUk9co0qTNwFACLcB/s1600/desain%2Bbackground%2Bwallpaper%2Bkeren%2B1%2Bcop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280920" cy="122413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Типология  игровой  активности дошкольников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136904" cy="4010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sz="2400" b="1" i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Игры, являющиеся формой отдыха или смены деятельности: 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развлекающие игры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интеллектуальные головоломки и состязания 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календарные и тематические праздники, карнавальные представления; театрально-костюмированные 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народные игры и фольклорные традиции, пришедшие в современный мир из исторического прошлого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4.bp.blogspot.com/-hsq-3CZaNLc/VzfDrnm0kaI/AAAAAAAAB8E/-bUNh-LsX1MoZuFCW4CFpUk9co0qTNwFACLcB/s1600/desain%2Bbackground%2Bwallpaper%2Bkeren%2B1%2Bcop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1"/>
            <a:ext cx="8892480" cy="122413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Средства  педагогической  поддержки самостоятельных  игр </a:t>
            </a:r>
            <a:br>
              <a:rPr lang="ru-RU" sz="3100" b="1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в  соответствии  с возрастом детей</a:t>
            </a:r>
            <a:r>
              <a:rPr lang="ru-RU" sz="31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8784976" cy="496855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lvl="0" algn="l"/>
            <a:r>
              <a:rPr lang="ru-RU" b="1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2-3 года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предметная игра, построенная вокруг незамысловатого сюжета, постепенное введение ребёнка в осмысленную игру в контексте конкретной ситуации.</a:t>
            </a:r>
          </a:p>
          <a:p>
            <a:pPr lvl="0" algn="l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3-4 года -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понимание условного характера игры, развитие индивидуальных - умений, обучение игровому взаимодействию в малых группах. </a:t>
            </a:r>
          </a:p>
          <a:p>
            <a:pPr lvl="0" algn="l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4 - 5 лет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расширение диапазона игр, поддержка понимания необходимости соблюдения правил, поощрение самостоятельных действий, обогащение игрового опыта посредством усложнения сюжета. </a:t>
            </a:r>
          </a:p>
          <a:p>
            <a:pPr lvl="0" algn="l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5 -  6 лет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дальнейшее усложнение разнонаправленных игр в совместной с воспитателем деятельности. </a:t>
            </a:r>
          </a:p>
          <a:p>
            <a:pPr algn="l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6-7 лет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построение детского коллектива на принципах игрового сотрудничества и солидарности, поддержка инициативности и самоорганизации, включение элементов ролевого диалога, творческого фантазирования в условиях самодеятельной игровой среды.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4.bp.blogspot.com/-hsq-3CZaNLc/VzfDrnm0kaI/AAAAAAAAB8E/-bUNh-LsX1MoZuFCW4CFpUk9co0qTNwFACLcB/s1600/desain%2Bbackground%2Bwallpaper%2Bkeren%2B1%2Bcop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424936" cy="129614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Основные требования </a:t>
            </a:r>
            <a:br>
              <a:rPr lang="ru-RU" sz="28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к эффективной  организации  и  проведению  игры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496944" cy="432048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взрослый является вдохновителем, организатором и координатором игры на основе заранее подготовленного сюжета и подручных средств;</a:t>
            </a:r>
          </a:p>
          <a:p>
            <a:pPr lvl="0">
              <a:buFont typeface="Wingdings" pitchFamily="2" charset="2"/>
              <a:buChar char="v"/>
            </a:pP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взрослый включается в спонтанную инициативу детей, занимая равную позицию с остальными игроками, и может оказывать воздействие на ход игры общими для всех способами. Он может предложить новый персонаж, придумать поворот сюжета и т. 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4.bp.blogspot.com/-hsq-3CZaNLc/VzfDrnm0kaI/AAAAAAAAB8E/-bUNh-LsX1MoZuFCW4CFpUk9co0qTNwFACLcB/s1600/desain%2Bbackground%2Bwallpaper%2Bkeren%2B1%2Bcop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568952" cy="10081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Задачи  руководства  игровой деятельностью  детей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712968" cy="525658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Стимулировать игровое воспроизведение событий повседневной жизни, таким образом, добиваться знакомства с назначением предметов и освоения навыков их практического применения.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>Помогать освоить умение видеть, понимать и формулировать задачу игры. 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Обучать поиску разнообразных вариантов использования игрушек процессе игры. 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>Побуждать использование символических предметов, подменяющих объекты из реальной жизни. 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Придумывать игровые ситуации с вымышленными предметами.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>Формировать опыт замены некоторых игровых действий образами словесной формы выражения. 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Пробуждать у детей желание находить различные варианты решения игровой задачи, используя новые комбинации с предметами. </a:t>
            </a:r>
          </a:p>
          <a:p>
            <a:pPr algn="l">
              <a:buFont typeface="Wingdings" pitchFamily="2" charset="2"/>
              <a:buChar char="v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4.bp.blogspot.com/-hsq-3CZaNLc/VzfDrnm0kaI/AAAAAAAAB8E/-bUNh-LsX1MoZuFCW4CFpUk9co0qTNwFACLcB/s1600/desain%2Bbackground%2Bwallpaper%2Bkeren%2B1%2Bcop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640960" cy="115212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Задачи  руководства  игровой деятельностью  детей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7920880" cy="446449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>Развивать самостоятельность в принятии решения и поиске разнообразных задач и целей игры. 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Прививать игровую культуру, т. е. учить признавать право каждого участника на своё игровое пространство и уважать интересы всех игроков. 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>Стимулировать проявление живого интереса к играм сверстников. 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 ставить игровую задачу самому и принимать задачу, поставленную другими.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> Поощрять изобретение интересных и необычных игровых задумок. 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Обучать умению договариваться.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4.bp.blogspot.com/-hsq-3CZaNLc/VzfDrnm0kaI/AAAAAAAAB8E/-bUNh-LsX1MoZuFCW4CFpUk9co0qTNwFACLcB/s1600/desain%2Bbackground%2Bwallpaper%2Bkeren%2B1%2Bcop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7920880" cy="4464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  <a:b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за  внимание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4.bp.blogspot.com/-hsq-3CZaNLc/VzfDrnm0kaI/AAAAAAAAB8E/-bUNh-LsX1MoZuFCW4CFpUk9co0qTNwFACLcB/s1600/desain%2Bbackground%2Bwallpaper%2Bkeren%2B1%2Bcop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9"/>
            <a:ext cx="5184576" cy="2592287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«Игра имеет в жизни ребенка такое же значение, как у взрослого – деятельность, работа, служба. Каков ребенок в игре, таков во многом он будет в работе, когда вырастет. Поэтому воспитание будущего деятеля  происходит   прежде всего в игре».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А.С. Макаренко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anapahram.ru/images/Obshchestvo/Religiya/20130826/48f382b6cfbd5749dbea2742944df1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052736"/>
            <a:ext cx="2947527" cy="41710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4.bp.blogspot.com/-hsq-3CZaNLc/VzfDrnm0kaI/AAAAAAAAB8E/-bUNh-LsX1MoZuFCW4CFpUk9co0qTNwFACLcB/s1600/desain%2Bbackground%2Bwallpaper%2Bkeren%2B1%2Bcop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568952" cy="72007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 – ведущая  для дошкольника</a:t>
            </a:r>
            <a:endParaRPr lang="ru-RU" sz="2800" b="1" dirty="0"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24936" cy="54726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игре формируется произвольное поведение, активизируются познавательные процессы.</a:t>
            </a:r>
          </a:p>
          <a:p>
            <a:pPr>
              <a:buFont typeface="Arial" charset="0"/>
              <a:buChar char="•"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игре развивается способность к воображению, образному мышлению. Это происходит потому, что ребенок воссоздает в игре то, что ему интересно, с помощью условных действий.</a:t>
            </a:r>
          </a:p>
          <a:p>
            <a:pPr>
              <a:buFont typeface="Arial" charset="0"/>
              <a:buChar char="•"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игре ребенок воссоздает действия взрослого и приобретает опыт взаимодействия со сверстниками.</a:t>
            </a:r>
          </a:p>
          <a:p>
            <a:pPr>
              <a:buFont typeface="Arial" charset="0"/>
              <a:buChar char="•"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игре он учится подчинять свои желания определенным требованиям – это важнейшая предпосылка воспитания воли.</a:t>
            </a:r>
          </a:p>
          <a:p>
            <a:pPr>
              <a:buFont typeface="Arial" charset="0"/>
              <a:buChar char="•"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игре значительно легче подчиниться правилу, связанному с выполнением взятой на себя роли.</a:t>
            </a:r>
          </a:p>
          <a:p>
            <a:pPr>
              <a:buFont typeface="Arial" charset="0"/>
              <a:buChar char="•"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В игре ребенок развивается духовно.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4.bp.blogspot.com/-hsq-3CZaNLc/VzfDrnm0kaI/AAAAAAAAB8E/-bUNh-LsX1MoZuFCW4CFpUk9co0qTNwFACLcB/s1600/desain%2Bbackground%2Bwallpaper%2Bkeren%2B1%2Bcop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052736"/>
            <a:ext cx="3312368" cy="21602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Игра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ведущий вид деятельности, определяющий формирование    личности в дошкольном возрасте.</a:t>
            </a:r>
          </a:p>
          <a:p>
            <a:pPr lvl="0"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67544" y="4428777"/>
            <a:ext cx="8280920" cy="15081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– это способ познания себя и окружающего мира, возможность научиться соотносить свои желания с желаниями других, развитие коммуникативных умений, нормы поведения в той или иной ситуации, формирование понятия правила.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dpol4.ru/img/picture/Feb/08/62cd1cdfe0af984744de63522db9913e/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20688"/>
            <a:ext cx="367240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4.bp.blogspot.com/-hsq-3CZaNLc/VzfDrnm0kaI/AAAAAAAAB8E/-bUNh-LsX1MoZuFCW4CFpUk9co0qTNwFACLcB/s1600/desain%2Bbackground%2Bwallpaper%2Bkeren%2B1%2Bcop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3672408" cy="40324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Ребёнок живет в игре. </a:t>
            </a:r>
          </a:p>
          <a:p>
            <a:pPr lvl="0">
              <a:spcBef>
                <a:spcPct val="0"/>
              </a:spcBef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педагогов   - стать направляющим  и связующим звеном  в  цепи ребёнок-игра, тактично поддерживая и  обогащая  игровой опыт детей,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организовать игры в детском саду так, </a:t>
            </a:r>
          </a:p>
          <a:p>
            <a:pPr lvl="0">
              <a:spcBef>
                <a:spcPct val="0"/>
              </a:spcBef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жизнь детей была содержательной, интересной и увлекательной.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Содержимое 3" descr="http://ds448.ru/attachments/Image/1725383_1.png?template=generic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381642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4.bp.blogspot.com/-hsq-3CZaNLc/VzfDrnm0kaI/AAAAAAAAB8E/-bUNh-LsX1MoZuFCW4CFpUk9co0qTNwFACLcB/s1600/desain%2Bbackground%2Bwallpaper%2Bkeren%2B1%2Bcop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568952" cy="100811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Особенности игрового процесса </a:t>
            </a:r>
            <a:br>
              <a:rPr lang="ru-RU" sz="36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в  раннем  и  дошкольном  возрасте </a:t>
            </a:r>
            <a:endParaRPr lang="ru-RU" sz="3600" b="1" dirty="0"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424847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sz="3400" b="1" i="1" u="sng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младенческий этап (два месяца — один год) </a:t>
            </a:r>
            <a:r>
              <a:rPr lang="ru-RU" b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>– предметная игра, знакомство с предметным миром, приобретение элементарных навыков манипуляции с предметами, близкий эмоциональный контакт с родными; </a:t>
            </a:r>
          </a:p>
          <a:p>
            <a:endParaRPr lang="ru-RU" sz="3400" b="1" i="1" u="sng" dirty="0" smtClean="0"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i="1" u="sng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раннее детство (один-три года) </a:t>
            </a:r>
            <a:r>
              <a:rPr lang="ru-RU" b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>– игра с комбинированными и динамическими игрушками, общение и игры с другими детьми под наблюдение взрослых; </a:t>
            </a:r>
          </a:p>
          <a:p>
            <a:endParaRPr lang="ru-RU" sz="3400" b="1" i="1" u="sng" dirty="0" smtClean="0"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i="1" u="sng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дошкольный период (три — восемь лет) </a:t>
            </a:r>
            <a:r>
              <a:rPr lang="ru-RU" b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>– более сложный сюжетно-ролевой формат игровой активности, коммуникативная игра с соблюдением определённых правил.</a:t>
            </a:r>
            <a:br>
              <a:rPr lang="ru-RU" b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5C2C0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4.bp.blogspot.com/-hsq-3CZaNLc/VzfDrnm0kaI/AAAAAAAAB8E/-bUNh-LsX1MoZuFCW4CFpUk9co0qTNwFACLcB/s1600/desain%2Bbackground%2Bwallpaper%2Bkeren%2B1%2Bcop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88641"/>
            <a:ext cx="5400600" cy="50405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Цели и задачи игры</a:t>
            </a:r>
            <a:endParaRPr lang="ru-RU" sz="3600" dirty="0"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568952" cy="576064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lvl="0" algn="l">
              <a:buFont typeface="Wingdings" pitchFamily="2" charset="2"/>
              <a:buChar char="v"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Пробуждение интереса — процесс обучения в игровой форме развлекает, доставляет удовольствие и радость, нейтрализует стрессовое напряжение, превращает познание окружающего мира и освоение новых практических навыков в увлекательное путешествие.</a:t>
            </a:r>
          </a:p>
          <a:p>
            <a:pPr lvl="0" algn="l">
              <a:buFont typeface="Wingdings" pitchFamily="2" charset="2"/>
              <a:buChar char="v"/>
            </a:pPr>
            <a:r>
              <a:rPr lang="ru-RU" sz="8000" b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>Самопознание и самореализация — малыш познаёт свой внутренний мир, учится проявлять инициативность, высказывать своё мнение в общении, опираться на самостоятельность в конструировании, делать осознанный выбор рода занятий и партнёров по игре; </a:t>
            </a:r>
          </a:p>
          <a:p>
            <a:pPr lvl="0" algn="l">
              <a:buFont typeface="Wingdings" pitchFamily="2" charset="2"/>
              <a:buChar char="v"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культуры сотрудничества — совместная игра помогает развить психологические навыки солидарности, обучает коллективной деятельности, умению слышать не только самого себя, но и партнёров по игре, является прекрасным практическим тренингом по искусству разрешения конфликтов и умению находить компромисс, воспитывает уважение к другим людям, формирует чувство справедливости и собственного достоинства;</a:t>
            </a:r>
          </a:p>
          <a:p>
            <a:pPr lvl="0" algn="l">
              <a:buFont typeface="Wingdings" pitchFamily="2" charset="2"/>
              <a:buChar char="v"/>
            </a:pPr>
            <a:r>
              <a:rPr lang="ru-RU" sz="8000" b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> Социализация — ребёнок учится различать реальную действительность и условную («понарошку»), развивает волевые качества самодисциплины и понимает необходимость следовать нормам и правилам;</a:t>
            </a:r>
          </a:p>
          <a:p>
            <a:pPr lvl="0" algn="l">
              <a:buFont typeface="Wingdings" pitchFamily="2" charset="2"/>
              <a:buChar char="v"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коммуникативных навыков — малыш осваивает такой инструмент, как речь для решения проблемы взаимопонимания и передачи информации. Игровая терапия — помогает в преодолении трудностей, возникших в какой-либо сфере деятельности ребёнка.</a:t>
            </a:r>
            <a:b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4.bp.blogspot.com/-hsq-3CZaNLc/VzfDrnm0kaI/AAAAAAAAB8E/-bUNh-LsX1MoZuFCW4CFpUk9co0qTNwFACLcB/s1600/desain%2Bbackground%2Bwallpaper%2Bkeren%2B1%2Bcop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8280920" cy="93610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Принципы  организации  игровой деятельности</a:t>
            </a:r>
            <a:endParaRPr lang="ru-RU" sz="2800" b="1" dirty="0">
              <a:solidFill>
                <a:srgbClr val="7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50405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свободное вовлечение в игру (нельзя принуждать малышей играть, это может спровоцировать «эффект обратной петли», и ребёнок откажется и от других видов взаимодействия);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>исключение занятий, попирающих нормы общественной морали (например, игра на деньги или вещи), или унижающих достоинство играющих;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показательной назидательности и дидактичности (то есть не стоит перегружать занятие информацией);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>чёткое понимание ребятами правил игры;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исключительно положительное влияние на эмоциональную, интеллектуальную сферы участников;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>достаточное количество времени и материально-технической базы для игры;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4.bp.blogspot.com/-hsq-3CZaNLc/VzfDrnm0kaI/AAAAAAAAB8E/-bUNh-LsX1MoZuFCW4CFpUk9co0qTNwFACLcB/s1600/desain%2Bbackground%2Bwallpaper%2Bkeren%2B1%2Bcop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1"/>
            <a:ext cx="9144000" cy="108011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Принципы  организации игровой деятельности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7992888" cy="410445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игровой среды для мальчиков и для девочек;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>своевременное изменение формы и содержания игр в зависимости от возраста ребят</a:t>
            </a:r>
            <a:endParaRPr lang="ru-RU" sz="2200" dirty="0" smtClean="0"/>
          </a:p>
          <a:p>
            <a:pPr lvl="0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демонстрации самостоятельной активности детей (театральной, интеллектуальной, конструктивной, двигательной).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>доступность предметно-игровой среды для всех участников.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1212</Words>
  <Application>Microsoft Office PowerPoint</Application>
  <PresentationFormat>Экран (4:3)</PresentationFormat>
  <Paragraphs>113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«ОРГАНИЗАЦИЯ   ИГРОВОЙ   ДЕЯТЕЛЬНОСТИ ДОШКОЛЬНИКОВ  В  УСЛОВИЯХ  ФГОС   ДО»</vt:lpstr>
      <vt:lpstr>        «Игра имеет в жизни ребенка такое же значение, как у взрослого – деятельность, работа, служба. Каков ребенок в игре, таков во многом он будет в работе, когда вырастет. Поэтому воспитание будущего деятеля  происходит   прежде всего в игре». А.С. Макаренко  </vt:lpstr>
      <vt:lpstr>Игровая деятельность – ведущая  для дошкольника</vt:lpstr>
      <vt:lpstr>Слайд 4</vt:lpstr>
      <vt:lpstr>Слайд 5</vt:lpstr>
      <vt:lpstr>Особенности игрового процесса  в  раннем  и  дошкольном  возрасте </vt:lpstr>
      <vt:lpstr>Цели и задачи игры</vt:lpstr>
      <vt:lpstr>Принципы  организации  игровой деятельности</vt:lpstr>
      <vt:lpstr>Принципы  организации игровой деятельности</vt:lpstr>
      <vt:lpstr>Формы  осуществления  игровой  активности детей</vt:lpstr>
      <vt:lpstr>Типология игровой активности дошкольников </vt:lpstr>
      <vt:lpstr>Типология  игровой  активности дошкольников </vt:lpstr>
      <vt:lpstr> Средства  педагогической  поддержки самостоятельных  игр  в  соответствии  с возрастом детей  </vt:lpstr>
      <vt:lpstr> Основные требования  к эффективной  организации  и  проведению  игры </vt:lpstr>
      <vt:lpstr> Задачи  руководства  игровой деятельностью  детей </vt:lpstr>
      <vt:lpstr>Задачи  руководства  игровой деятельностью  детей</vt:lpstr>
      <vt:lpstr>Спасибо   за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Колосо</cp:lastModifiedBy>
  <cp:revision>20</cp:revision>
  <dcterms:created xsi:type="dcterms:W3CDTF">2018-12-17T19:11:53Z</dcterms:created>
  <dcterms:modified xsi:type="dcterms:W3CDTF">2020-12-16T06:50:33Z</dcterms:modified>
</cp:coreProperties>
</file>