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08D"/>
    <a:srgbClr val="283594"/>
    <a:srgbClr val="9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6945F-2388-4E52-9ED4-BFF72BC66C85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13778-C0A3-43BA-80B3-4F16AB8A81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197B1-C55F-4606-AE04-933E1FE0589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7311756" cy="1008112"/>
          </a:xfrm>
        </p:spPr>
        <p:txBody>
          <a:bodyPr>
            <a:normAutofit/>
          </a:bodyPr>
          <a:lstStyle/>
          <a:p>
            <a:pPr algn="l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1520" y="1209113"/>
            <a:ext cx="86409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Социально-психологическое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благополучие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ребёнка 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ДОУ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b="1" dirty="0" smtClean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121944"/>
            <a:ext cx="45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Старший воспитатель МДОУ «Колосок»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Зайцева Людмила Николаевна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п. Пречистое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Ярославской области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358246" cy="564360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функции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арт-терапии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Координирующая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Развивающая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Адаптационная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Коммуникативная 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Стимулирующая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 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Психотерапевтическая</a:t>
            </a:r>
          </a:p>
          <a:p>
            <a:endParaRPr lang="ru-RU" dirty="0" smtClean="0"/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9144000" cy="71437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929618" cy="4643470"/>
          </a:xfrm>
        </p:spPr>
        <p:txBody>
          <a:bodyPr>
            <a:normAutofit/>
          </a:bodyPr>
          <a:lstStyle/>
          <a:p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  внимание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 descr="ло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39762"/>
          </a:xfrm>
        </p:spPr>
        <p:txBody>
          <a:bodyPr/>
          <a:lstStyle/>
          <a:p>
            <a:r>
              <a:rPr lang="ru-RU" dirty="0" smtClean="0">
                <a:ln w="1905"/>
                <a:solidFill>
                  <a:srgbClr val="9A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Комфортное состояние </a:t>
            </a:r>
            <a:endParaRPr lang="ru-RU" dirty="0">
              <a:solidFill>
                <a:srgbClr val="9A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700808"/>
            <a:ext cx="4040188" cy="3198341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спокоен,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жизнерадостен,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активен,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охотно включается в детскую деятельность и общение,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легок и инициативен в контактах со взрослыми,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удовольствием посещает детский сад.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1700808"/>
            <a:ext cx="4041775" cy="4752528"/>
          </a:xfrm>
          <a:solidFill>
            <a:schemeClr val="bg1"/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вял,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сторонится детей,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робок,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сильно смущается при обращении к нему взрослых или незнакомых детей,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нерешителен,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проявляет тревожность в новых ситуациях,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безынициативен и нерешителен в принятии решений.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1" y="188640"/>
            <a:ext cx="889248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Признаки э</a:t>
            </a:r>
            <a:r>
              <a:rPr lang="ru-RU" sz="3200" b="1" cap="none" spc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моционального </a:t>
            </a:r>
            <a:r>
              <a:rPr lang="ru-RU" sz="32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благополучие дошкольника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1196752"/>
            <a:ext cx="38525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Дискомфортное состояние</a:t>
            </a:r>
            <a:endParaRPr lang="ru-RU" sz="2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Облако 43"/>
          <p:cNvSpPr/>
          <p:nvPr/>
        </p:nvSpPr>
        <p:spPr>
          <a:xfrm>
            <a:off x="4716016" y="4149080"/>
            <a:ext cx="1800200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5124" name="Рисунок 3" descr="ло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1071546"/>
            <a:ext cx="2626256" cy="13573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взрослого с детьми, ориентируясь на интересы и возможности каждого ребенка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5357826"/>
            <a:ext cx="2350420" cy="11818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  развивающей предметно-пространственной  образовательной среды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786322"/>
            <a:ext cx="1898922" cy="157163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совместной деятельности (Игры-занятия, игры-упражнения, игры-инсценировки)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1052736"/>
            <a:ext cx="2643206" cy="73319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правил взаимодействия в разных ситуациях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29322" y="5072074"/>
            <a:ext cx="2128837" cy="128018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физическим и психическим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состоянием ребёнка</a:t>
            </a:r>
          </a:p>
        </p:txBody>
      </p:sp>
      <p:cxnSp>
        <p:nvCxnSpPr>
          <p:cNvPr id="26" name="Прямая со стрелкой 25"/>
          <p:cNvCxnSpPr>
            <a:stCxn id="53" idx="1"/>
            <a:endCxn id="11" idx="0"/>
          </p:cNvCxnSpPr>
          <p:nvPr/>
        </p:nvCxnSpPr>
        <p:spPr>
          <a:xfrm flipH="1">
            <a:off x="4461326" y="4939786"/>
            <a:ext cx="80370" cy="418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3" idx="0"/>
          </p:cNvCxnSpPr>
          <p:nvPr/>
        </p:nvCxnSpPr>
        <p:spPr>
          <a:xfrm>
            <a:off x="5357818" y="4643446"/>
            <a:ext cx="1635923" cy="42862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2643174" y="4071942"/>
            <a:ext cx="714382" cy="15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22" idx="2"/>
          </p:cNvCxnSpPr>
          <p:nvPr/>
        </p:nvCxnSpPr>
        <p:spPr>
          <a:xfrm flipV="1">
            <a:off x="5500694" y="3200392"/>
            <a:ext cx="2064551" cy="657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53" idx="3"/>
          </p:cNvCxnSpPr>
          <p:nvPr/>
        </p:nvCxnSpPr>
        <p:spPr>
          <a:xfrm flipH="1" flipV="1">
            <a:off x="4472538" y="1792488"/>
            <a:ext cx="69158" cy="1925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19" idx="2"/>
          </p:cNvCxnSpPr>
          <p:nvPr/>
        </p:nvCxnSpPr>
        <p:spPr>
          <a:xfrm rot="10800000">
            <a:off x="1678762" y="3215654"/>
            <a:ext cx="1750233" cy="6419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0800000">
            <a:off x="2571736" y="2428868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12" idx="0"/>
          </p:cNvCxnSpPr>
          <p:nvPr/>
        </p:nvCxnSpPr>
        <p:spPr>
          <a:xfrm rot="10800000" flipV="1">
            <a:off x="1735248" y="4643446"/>
            <a:ext cx="1622307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Облако 52"/>
          <p:cNvSpPr/>
          <p:nvPr/>
        </p:nvSpPr>
        <p:spPr>
          <a:xfrm>
            <a:off x="3143240" y="3643314"/>
            <a:ext cx="2796912" cy="1297854"/>
          </a:xfrm>
          <a:prstGeom prst="cloud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algn="ctr"/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КОМФОРТНОЕ СОСТОЯНИЕ РЕБЕНКА</a:t>
            </a:r>
          </a:p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0"/>
            <a:ext cx="889248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Условия, обеспечивающие комфортное  состояние ребенка в ДОУ</a:t>
            </a:r>
            <a:endParaRPr lang="ru-RU" sz="32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2357430"/>
            <a:ext cx="1651906" cy="70008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 подход к ребёнку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429388" y="3500438"/>
            <a:ext cx="2428892" cy="105727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и поддержка положительной самооценки, уверенности в собственных возможностях и способностях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0826" y="2285992"/>
            <a:ext cx="2128837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 и использование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привычек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стереотипов поведения ребёнка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215074" y="1071546"/>
            <a:ext cx="1785950" cy="6439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 flipH="1" flipV="1">
            <a:off x="5197085" y="1803789"/>
            <a:ext cx="1928823" cy="1750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85786" y="2571744"/>
            <a:ext cx="1785950" cy="6439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индивидуальности  и инициативы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1897111" cy="107157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благоприятной атмосферы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5715008" y="4000504"/>
            <a:ext cx="71438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12968" cy="552466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Эмоциональное благополучие обеспечивает: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высокую самооценку;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сформированный самоконтроль;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ориентацию на успех в достижении целей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эмоциональный комфорт в семье и вне семьи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Забота о психологическом здоровье предполагает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 к внутреннему миру ребенка, к его чувствам и переживаниям,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увлечениям и интересам,  способностям и знаниям, его отношению к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себе, сверстникам, взрослым и окружающему миру, происходящим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семейным и общественным событиям, к жизни, как таковой. </a:t>
            </a:r>
          </a:p>
          <a:p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55576" y="571480"/>
            <a:ext cx="8136904" cy="53578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Технологии обеспечения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социально-психологического благополучия ребенка-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совокупность мероприятий,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обеспечивающих комфортное и позитивное пребывание ребенка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детском саду.</a:t>
            </a: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12968" cy="50206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</a:p>
          <a:p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обеспечение эмоционального комфорта и позитивного психологического самочувствия ребенка в процессе общения со сверстниками и взрослыми в детском саду, семье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143932" cy="428628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тренинги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стретчинг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коррегирующая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гимнастика после дневного сна</a:t>
            </a:r>
            <a:endParaRPr lang="ru-RU" sz="20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  </a:t>
            </a:r>
            <a:r>
              <a:rPr lang="ru-RU" sz="20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357166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 технологий обеспечения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социально-психологического благополучия ребенка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для  дошкольников</a:t>
            </a:r>
          </a:p>
          <a:p>
            <a:pPr lvl="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Музыкотерапия</a:t>
            </a: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Кинезитерапия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(танцевально-двигательная терапия)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включающая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хоротерапию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коррекционную ритмику,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ритмотерапию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танцтерапию</a:t>
            </a:r>
            <a:endPara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Изотерапия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рисуночная терапия</a:t>
            </a:r>
          </a:p>
          <a:p>
            <a:pPr lvl="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Куклотерапия</a:t>
            </a:r>
            <a:endPara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endPara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Акватерапия</a:t>
            </a:r>
            <a:endPara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Песочная терапия</a:t>
            </a: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важнейшая игровая методика коррекции</a:t>
            </a: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Улыбкотерапия</a:t>
            </a:r>
            <a:endPara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Цветотерапия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хромотерапия</a:t>
            </a:r>
            <a:r>
              <a:rPr lang="ru-RU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лечение цветом</a:t>
            </a:r>
          </a:p>
          <a:p>
            <a:pPr lvl="0"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Маскотерапия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Оригами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Анималотерапия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(лечение с помощью животных) 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л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8072494" cy="52864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Достоинства 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терапии</a:t>
            </a:r>
          </a:p>
          <a:p>
            <a:pPr lvl="0"/>
            <a:r>
              <a:rPr lang="ru-RU" sz="2600" b="1" i="1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Доступность.</a:t>
            </a:r>
            <a:r>
              <a:rPr lang="ru-RU" sz="2600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требуется каких-то специальных условий, дорогостоящих материалов, длительной подготовки. </a:t>
            </a:r>
          </a:p>
          <a:p>
            <a:r>
              <a:rPr lang="ru-RU" sz="2600" b="1" i="1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Отсутствие противопоказаний и ограничений</a:t>
            </a:r>
            <a:endParaRPr lang="ru-RU" sz="2600" dirty="0" smtClean="0">
              <a:solidFill>
                <a:srgbClr val="9C208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Лечение творчеством  можно «прописывать» всем – от  мала до велика. Это самый безобидный и эффективный способ разрядки, избавления от негативной энергии</a:t>
            </a:r>
          </a:p>
          <a:p>
            <a:pPr lvl="0"/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b="1" i="1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Привлекательность</a:t>
            </a:r>
          </a:p>
          <a:p>
            <a:pPr lvl="0"/>
            <a:endParaRPr lang="ru-RU" sz="2600" b="1" dirty="0" smtClean="0">
              <a:solidFill>
                <a:srgbClr val="9C208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b="1" i="1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Понятность </a:t>
            </a:r>
          </a:p>
          <a:p>
            <a:pPr lvl="0"/>
            <a:endParaRPr lang="ru-RU" sz="2600" b="1" dirty="0" smtClean="0">
              <a:solidFill>
                <a:srgbClr val="9C208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b="1" i="1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Безопасность. </a:t>
            </a:r>
            <a:endParaRPr lang="ru-RU" sz="2600" b="1" dirty="0" smtClean="0">
              <a:solidFill>
                <a:srgbClr val="9C208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solidFill>
                  <a:srgbClr val="9C208D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9756576" y="6237312"/>
            <a:ext cx="144016" cy="62068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3357554" y="3786190"/>
            <a:ext cx="5357850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435</Words>
  <Application>Microsoft Office PowerPoint</Application>
  <PresentationFormat>Экран (4:3)</PresentationFormat>
  <Paragraphs>115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Колосо</cp:lastModifiedBy>
  <cp:revision>47</cp:revision>
  <dcterms:created xsi:type="dcterms:W3CDTF">2017-04-18T20:24:22Z</dcterms:created>
  <dcterms:modified xsi:type="dcterms:W3CDTF">2020-12-16T07:14:05Z</dcterms:modified>
</cp:coreProperties>
</file>