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79" r:id="rId4"/>
    <p:sldId id="277" r:id="rId5"/>
    <p:sldId id="257" r:id="rId6"/>
    <p:sldId id="291" r:id="rId7"/>
    <p:sldId id="294" r:id="rId8"/>
    <p:sldId id="293" r:id="rId9"/>
    <p:sldId id="260" r:id="rId10"/>
    <p:sldId id="265" r:id="rId11"/>
    <p:sldId id="262" r:id="rId12"/>
    <p:sldId id="274" r:id="rId13"/>
    <p:sldId id="275" r:id="rId14"/>
    <p:sldId id="273" r:id="rId15"/>
    <p:sldId id="286" r:id="rId16"/>
    <p:sldId id="289" r:id="rId17"/>
    <p:sldId id="287" r:id="rId18"/>
    <p:sldId id="288" r:id="rId19"/>
    <p:sldId id="290" r:id="rId20"/>
    <p:sldId id="29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Цели  работы  ДОУ </a:t>
          </a:r>
        </a:p>
        <a:p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 семьёй</a:t>
          </a:r>
          <a:endParaRPr lang="ru-RU" sz="2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Установление 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 dirty="0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200979" custScaleY="57957" custLinFactNeighborX="2758" custLinFactNeighborY="-82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233762" custScaleY="108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 custLinFactNeighborX="32771" custLinFactNeighborY="-3635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209522" custScaleY="80045" custRadScaleRad="104160" custRadScaleInc="-4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 custScaleY="96764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218984" custScaleY="95058" custRadScaleRad="100931" custRadScaleInc="-1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 custLinFactNeighborX="-34441" custLinFactNeighborY="-3632"/>
      <dgm:spPr/>
      <dgm:t>
        <a:bodyPr/>
        <a:lstStyle/>
        <a:p>
          <a:endParaRPr lang="ru-RU"/>
        </a:p>
      </dgm:t>
    </dgm:pt>
  </dgm:ptLst>
  <dgm:cxnLst>
    <dgm:cxn modelId="{9F99C1D9-13AD-41B5-A534-1DB585D732DD}" type="presOf" srcId="{0AB99B07-B46A-49AC-95B1-8C9BF68BCEB3}" destId="{58DA6563-82CD-4D93-A14E-51C614AEF4EA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E2AA6BB-C331-410B-95A7-2FD4B6D1B077}" type="presOf" srcId="{C99E6A41-FA3F-43AD-BDDF-12F3B80EF56A}" destId="{8D99A8E6-443F-411F-AD61-962FDEFE5772}" srcOrd="0" destOrd="0" presId="urn:microsoft.com/office/officeart/2005/8/layout/radial6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FC845374-4D62-4C44-AA40-73B33FA095F5}" type="presOf" srcId="{8FE191E0-FF9A-41D1-B2E8-03A42022C07C}" destId="{32A717C6-281A-4A08-8E77-718F641390CE}" srcOrd="0" destOrd="0" presId="urn:microsoft.com/office/officeart/2005/8/layout/radial6"/>
    <dgm:cxn modelId="{0CD5E34E-7CA0-4382-AF61-AD213AE857F3}" type="presOf" srcId="{9EF3FD62-8A60-4F8B-8EE3-EED5CDC24450}" destId="{65C3B364-1C5B-4FF8-9033-DA4997C8DBDC}" srcOrd="0" destOrd="0" presId="urn:microsoft.com/office/officeart/2005/8/layout/radial6"/>
    <dgm:cxn modelId="{4935293E-910C-438D-9AE0-6070E1EA3CAC}" type="presOf" srcId="{E56BA404-76A1-4508-AED9-E7780D4B08A1}" destId="{D52C4074-5E72-4D1F-BCF9-0DA0C11C1A04}" srcOrd="0" destOrd="0" presId="urn:microsoft.com/office/officeart/2005/8/layout/radial6"/>
    <dgm:cxn modelId="{87B7FC81-3083-4B59-A32C-E2AA0C7653B9}" type="presOf" srcId="{9AE1A7C7-8FA5-4CEB-B2D3-BD692BB64733}" destId="{24D6382C-DB97-4805-AB26-B9F0B89C68CE}" srcOrd="0" destOrd="0" presId="urn:microsoft.com/office/officeart/2005/8/layout/radial6"/>
    <dgm:cxn modelId="{1C56597D-9774-45F4-8C7A-9E84C1680DA0}" type="presOf" srcId="{244E559D-F0DE-4852-8DBD-295EAD25E318}" destId="{B9DA0B90-7C0F-4EC2-B98A-7CA7620B6370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94DC5B18-45FC-452C-A4A6-C634088D7C6B}" type="presOf" srcId="{3E363BF6-15D2-42A5-A45E-66D80504C1A4}" destId="{8C3B3E54-4425-48D0-9B0B-9365E0253B41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5E65D6C8-D39B-47FE-80BE-C4A2048C2077}" type="presParOf" srcId="{32A717C6-281A-4A08-8E77-718F641390CE}" destId="{58DA6563-82CD-4D93-A14E-51C614AEF4EA}" srcOrd="0" destOrd="0" presId="urn:microsoft.com/office/officeart/2005/8/layout/radial6"/>
    <dgm:cxn modelId="{F5BAADC5-9B17-4BF9-A67D-F7D22DE9FDAB}" type="presParOf" srcId="{32A717C6-281A-4A08-8E77-718F641390CE}" destId="{65C3B364-1C5B-4FF8-9033-DA4997C8DBDC}" srcOrd="1" destOrd="0" presId="urn:microsoft.com/office/officeart/2005/8/layout/radial6"/>
    <dgm:cxn modelId="{73034317-0449-44DB-82DA-AA153CE1641A}" type="presParOf" srcId="{32A717C6-281A-4A08-8E77-718F641390CE}" destId="{69929749-914D-4654-95E2-E6E0F5AF35BF}" srcOrd="2" destOrd="0" presId="urn:microsoft.com/office/officeart/2005/8/layout/radial6"/>
    <dgm:cxn modelId="{AF04584A-EC3C-4F39-A155-25E2804FBDBC}" type="presParOf" srcId="{32A717C6-281A-4A08-8E77-718F641390CE}" destId="{24D6382C-DB97-4805-AB26-B9F0B89C68CE}" srcOrd="3" destOrd="0" presId="urn:microsoft.com/office/officeart/2005/8/layout/radial6"/>
    <dgm:cxn modelId="{B1E85AB7-5C0C-4E3C-896C-3865B960FBD2}" type="presParOf" srcId="{32A717C6-281A-4A08-8E77-718F641390CE}" destId="{B9DA0B90-7C0F-4EC2-B98A-7CA7620B6370}" srcOrd="4" destOrd="0" presId="urn:microsoft.com/office/officeart/2005/8/layout/radial6"/>
    <dgm:cxn modelId="{876F11B1-5941-45E8-9EEC-692CCC8944B4}" type="presParOf" srcId="{32A717C6-281A-4A08-8E77-718F641390CE}" destId="{EDD6A9DC-D0D9-4C2B-99AF-828A93862878}" srcOrd="5" destOrd="0" presId="urn:microsoft.com/office/officeart/2005/8/layout/radial6"/>
    <dgm:cxn modelId="{E614C2E5-647B-4199-A513-D6812D72F184}" type="presParOf" srcId="{32A717C6-281A-4A08-8E77-718F641390CE}" destId="{8D99A8E6-443F-411F-AD61-962FDEFE5772}" srcOrd="6" destOrd="0" presId="urn:microsoft.com/office/officeart/2005/8/layout/radial6"/>
    <dgm:cxn modelId="{4F22874A-1B6E-4D37-8B00-E08C78F66788}" type="presParOf" srcId="{32A717C6-281A-4A08-8E77-718F641390CE}" destId="{8C3B3E54-4425-48D0-9B0B-9365E0253B41}" srcOrd="7" destOrd="0" presId="urn:microsoft.com/office/officeart/2005/8/layout/radial6"/>
    <dgm:cxn modelId="{B951A9AF-FD8D-4F4D-BCB6-E4ABC2BABDDD}" type="presParOf" srcId="{32A717C6-281A-4A08-8E77-718F641390CE}" destId="{5D026FE7-9AE9-4A19-96B0-1DD269BC95FF}" srcOrd="8" destOrd="0" presId="urn:microsoft.com/office/officeart/2005/8/layout/radial6"/>
    <dgm:cxn modelId="{F9A04D20-9E8A-4473-A23F-226578EAE55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#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ПОЗНАВАТЕЛЬНЫЕ</a:t>
          </a:r>
          <a:endParaRPr lang="ru-RU" sz="11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ДОСУГОВЫЕ </a:t>
          </a:r>
          <a:endParaRPr lang="ru-RU" sz="11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Совместные мероприятия                   с родителями 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НАГЛЯДНО-ИНФОРМАЦИОННЫЕ</a:t>
          </a:r>
          <a:endParaRPr lang="ru-RU" sz="11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Донести до родителей любую информацию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l"/>
          <a:r>
            <a:rPr lang="ru-RU" sz="11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ИНФОРМАЦИОННО-АНАЛИТИЧЕСКИЕ</a:t>
          </a:r>
          <a:endParaRPr lang="ru-RU" sz="11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Изучение семьи,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 custScaleX="132736" custScaleY="85108" custLinFactNeighborX="-30976" custLinFactNeighborY="-9865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 custScaleX="145326" custScaleY="77633" custLinFactNeighborX="29296" custLinFactNeighborY="-9896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 custScaleX="162728" custScaleY="96053" custLinFactNeighborX="35018" custLinFactNeighborY="2557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 custScaleX="131638" custScaleY="76516" custLinFactNeighborX="-45129" custLinFactNeighborY="0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 custScaleX="111580" custScaleY="105754" custLinFactNeighborX="-14949" custLinFactNeighborY="-6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 custScaleX="120286" custScaleY="106840" custLinFactNeighborX="-4618" custLinFactNeighborY="-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 custScaleX="123934" custLinFactNeighborX="-3182" custLinFactNeighborY="-12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 custScaleX="111064" custLinFactNeighborX="-14222" custLinFactNeighborY="-12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 custLinFactNeighborX="-26105" custLinFactNeighborY="4663"/>
      <dgm:spPr/>
    </dgm:pt>
    <dgm:pt modelId="{0869D245-2F64-4A72-BB31-344A63D6A202}" type="pres">
      <dgm:prSet presAssocID="{A3B2BDD8-7CFA-45A1-81C2-C6CBA5315E74}" presName="center2" presStyleLbl="fgShp" presStyleIdx="1" presStyleCnt="2" custScaleY="123023" custLinFactNeighborX="-26105" custLinFactNeighborY="-10775"/>
      <dgm:spPr/>
    </dgm:pt>
  </dgm:ptLst>
  <dgm:cxnLst>
    <dgm:cxn modelId="{7C784B21-67D6-4B2A-80DA-C742D5EBFE5F}" type="presOf" srcId="{2B0BD08D-919A-49B8-99F2-1DDDC6E16E46}" destId="{DD02239D-893A-4E2D-9AB1-F53361CA4CC5}" srcOrd="0" destOrd="0" presId="urn:microsoft.com/office/officeart/2005/8/layout/cycle4#1"/>
    <dgm:cxn modelId="{ADB2AC8E-7D3F-4896-8C41-91D820478838}" type="presOf" srcId="{FE9BBCFC-8796-4CE3-AA81-4738388D8427}" destId="{3C9551E5-BEF0-4392-B089-04F7F177EFC9}" srcOrd="0" destOrd="0" presId="urn:microsoft.com/office/officeart/2005/8/layout/cycle4#1"/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43B92C0F-B8D8-450E-AC0E-0F85717D8077}" type="presOf" srcId="{6836B55B-DCFE-4CAA-9C75-34B3DD587BB3}" destId="{0A089B92-E072-404B-8F6F-76E11A757993}" srcOrd="0" destOrd="0" presId="urn:microsoft.com/office/officeart/2005/8/layout/cycle4#1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F24368BF-4553-403D-8DCB-3FAB2CCEB560}" type="presOf" srcId="{F7A3EFDD-B1BF-41C3-8F42-3FC6977B338E}" destId="{D5718DF7-9FF7-4DD2-9410-283EAF67321B}" srcOrd="1" destOrd="0" presId="urn:microsoft.com/office/officeart/2005/8/layout/cycle4#1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08F11CBA-22DB-4841-988B-D6E515B4C91A}" type="presOf" srcId="{9EF09B09-8A36-4177-AB7B-9FFFEAAA9F7E}" destId="{EBEF9A65-E2A8-4F37-A626-00FC8846918E}" srcOrd="0" destOrd="0" presId="urn:microsoft.com/office/officeart/2005/8/layout/cycle4#1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10EE7BDB-94FE-40B2-9548-2C1B757A7A2D}" type="presOf" srcId="{F7A3EFDD-B1BF-41C3-8F42-3FC6977B338E}" destId="{AE0770B2-3EFF-43A3-8FF0-98353959E610}" srcOrd="0" destOrd="0" presId="urn:microsoft.com/office/officeart/2005/8/layout/cycle4#1"/>
    <dgm:cxn modelId="{A04FEF74-A3C2-4D83-970A-8D236E0E01FF}" type="presOf" srcId="{251ACEC8-3D72-4B95-BE38-3D0AA1FBB659}" destId="{37C428C5-E5A8-449B-90E2-C7498ACD849D}" srcOrd="0" destOrd="0" presId="urn:microsoft.com/office/officeart/2005/8/layout/cycle4#1"/>
    <dgm:cxn modelId="{9D86E5FC-BC56-40D5-9119-3FEC4058DB69}" type="presOf" srcId="{9EF09B09-8A36-4177-AB7B-9FFFEAAA9F7E}" destId="{AA503B8C-3718-4376-8220-51B1EF0B9E35}" srcOrd="1" destOrd="0" presId="urn:microsoft.com/office/officeart/2005/8/layout/cycle4#1"/>
    <dgm:cxn modelId="{0BB1F18A-F294-4DC7-AEB3-84936DB2C8F5}" type="presOf" srcId="{FE9BBCFC-8796-4CE3-AA81-4738388D8427}" destId="{8896DFE3-A577-45F4-8419-92BD2007D3F1}" srcOrd="1" destOrd="0" presId="urn:microsoft.com/office/officeart/2005/8/layout/cycle4#1"/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106071EF-70BF-47BE-BC06-4F4F97094E5A}" type="presOf" srcId="{72409FF8-CAEA-4418-86B9-8A7B3DBB3744}" destId="{EC2B1865-CE3E-4A56-A2BC-02278467CE5B}" srcOrd="1" destOrd="0" presId="urn:microsoft.com/office/officeart/2005/8/layout/cycle4#1"/>
    <dgm:cxn modelId="{55FD8C9F-0960-478D-AFCB-F7F3B665E467}" type="presOf" srcId="{72409FF8-CAEA-4418-86B9-8A7B3DBB3744}" destId="{337122E9-6894-4A83-819B-0D9A96374C4C}" srcOrd="0" destOrd="0" presId="urn:microsoft.com/office/officeart/2005/8/layout/cycle4#1"/>
    <dgm:cxn modelId="{C62E37E6-7EB7-4664-8725-BF7DB5146C88}" type="presOf" srcId="{A3B2BDD8-7CFA-45A1-81C2-C6CBA5315E74}" destId="{ABBD78B5-56A6-410C-AAF1-E03D8708D304}" srcOrd="0" destOrd="0" presId="urn:microsoft.com/office/officeart/2005/8/layout/cycle4#1"/>
    <dgm:cxn modelId="{E9B5C2A4-FEAC-4DA5-B5F6-1B1475DA0CFC}" type="presOf" srcId="{50D6CCDD-E5E1-4408-A138-D4BEA616B49C}" destId="{8661DF73-D89A-4501-8F37-F780FEB83CC3}" srcOrd="0" destOrd="0" presId="urn:microsoft.com/office/officeart/2005/8/layout/cycle4#1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6DFC118E-54BC-47FE-B17D-32191730922C}" type="presParOf" srcId="{ABBD78B5-56A6-410C-AAF1-E03D8708D304}" destId="{A1F8BEA8-BCAF-45F3-BB6F-8FF16BAE6536}" srcOrd="0" destOrd="0" presId="urn:microsoft.com/office/officeart/2005/8/layout/cycle4#1"/>
    <dgm:cxn modelId="{4BF1F4DE-476F-49E5-BA23-8EEAE91AC3BA}" type="presParOf" srcId="{A1F8BEA8-BCAF-45F3-BB6F-8FF16BAE6536}" destId="{8B91E286-C8B6-40A8-908B-E33BE5F5912E}" srcOrd="0" destOrd="0" presId="urn:microsoft.com/office/officeart/2005/8/layout/cycle4#1"/>
    <dgm:cxn modelId="{6F2381E6-1D1A-4646-925A-94B9C94345C7}" type="presParOf" srcId="{8B91E286-C8B6-40A8-908B-E33BE5F5912E}" destId="{3C9551E5-BEF0-4392-B089-04F7F177EFC9}" srcOrd="0" destOrd="0" presId="urn:microsoft.com/office/officeart/2005/8/layout/cycle4#1"/>
    <dgm:cxn modelId="{B861E253-0E23-45A9-9A5E-67245AE9566B}" type="presParOf" srcId="{8B91E286-C8B6-40A8-908B-E33BE5F5912E}" destId="{8896DFE3-A577-45F4-8419-92BD2007D3F1}" srcOrd="1" destOrd="0" presId="urn:microsoft.com/office/officeart/2005/8/layout/cycle4#1"/>
    <dgm:cxn modelId="{BD3BF35D-51EE-4D04-9EE4-E728C204660D}" type="presParOf" srcId="{A1F8BEA8-BCAF-45F3-BB6F-8FF16BAE6536}" destId="{951FC9F0-23B0-4816-A536-3E4B6EC3F261}" srcOrd="1" destOrd="0" presId="urn:microsoft.com/office/officeart/2005/8/layout/cycle4#1"/>
    <dgm:cxn modelId="{249D79A2-5027-4CE4-8B6F-DA293A14FA9F}" type="presParOf" srcId="{951FC9F0-23B0-4816-A536-3E4B6EC3F261}" destId="{EBEF9A65-E2A8-4F37-A626-00FC8846918E}" srcOrd="0" destOrd="0" presId="urn:microsoft.com/office/officeart/2005/8/layout/cycle4#1"/>
    <dgm:cxn modelId="{32CA15A3-49DE-4F79-B301-26EB47CB5D97}" type="presParOf" srcId="{951FC9F0-23B0-4816-A536-3E4B6EC3F261}" destId="{AA503B8C-3718-4376-8220-51B1EF0B9E35}" srcOrd="1" destOrd="0" presId="urn:microsoft.com/office/officeart/2005/8/layout/cycle4#1"/>
    <dgm:cxn modelId="{61800A97-9BA3-4EE1-97D9-40250CBC44CC}" type="presParOf" srcId="{A1F8BEA8-BCAF-45F3-BB6F-8FF16BAE6536}" destId="{80AAFBBC-10BC-491C-BCA7-959A33F42332}" srcOrd="2" destOrd="0" presId="urn:microsoft.com/office/officeart/2005/8/layout/cycle4#1"/>
    <dgm:cxn modelId="{8EBCB132-4FE3-4926-B96B-2A48575940C2}" type="presParOf" srcId="{80AAFBBC-10BC-491C-BCA7-959A33F42332}" destId="{337122E9-6894-4A83-819B-0D9A96374C4C}" srcOrd="0" destOrd="0" presId="urn:microsoft.com/office/officeart/2005/8/layout/cycle4#1"/>
    <dgm:cxn modelId="{50E148C8-733E-4D64-A4F5-228BF0466600}" type="presParOf" srcId="{80AAFBBC-10BC-491C-BCA7-959A33F42332}" destId="{EC2B1865-CE3E-4A56-A2BC-02278467CE5B}" srcOrd="1" destOrd="0" presId="urn:microsoft.com/office/officeart/2005/8/layout/cycle4#1"/>
    <dgm:cxn modelId="{0CA09C47-2491-4D9E-B1E1-CA1E3F60D46F}" type="presParOf" srcId="{A1F8BEA8-BCAF-45F3-BB6F-8FF16BAE6536}" destId="{DA7E29B9-1B4C-4CCC-85EB-E906201AFE8C}" srcOrd="3" destOrd="0" presId="urn:microsoft.com/office/officeart/2005/8/layout/cycle4#1"/>
    <dgm:cxn modelId="{56428FE5-37CB-4A89-A1D3-8CA59FFD2F91}" type="presParOf" srcId="{DA7E29B9-1B4C-4CCC-85EB-E906201AFE8C}" destId="{AE0770B2-3EFF-43A3-8FF0-98353959E610}" srcOrd="0" destOrd="0" presId="urn:microsoft.com/office/officeart/2005/8/layout/cycle4#1"/>
    <dgm:cxn modelId="{D9A8CCAF-2833-4098-8F10-997FABFDECE8}" type="presParOf" srcId="{DA7E29B9-1B4C-4CCC-85EB-E906201AFE8C}" destId="{D5718DF7-9FF7-4DD2-9410-283EAF67321B}" srcOrd="1" destOrd="0" presId="urn:microsoft.com/office/officeart/2005/8/layout/cycle4#1"/>
    <dgm:cxn modelId="{AD14D95B-E44F-456F-885E-9A79E2F86906}" type="presParOf" srcId="{A1F8BEA8-BCAF-45F3-BB6F-8FF16BAE6536}" destId="{B4C0ADD3-6D58-425E-94D0-E7D881C36289}" srcOrd="4" destOrd="0" presId="urn:microsoft.com/office/officeart/2005/8/layout/cycle4#1"/>
    <dgm:cxn modelId="{D5C9F901-76FC-4F7D-A8BE-A4F151A4E82F}" type="presParOf" srcId="{ABBD78B5-56A6-410C-AAF1-E03D8708D304}" destId="{B4DB68DA-5F3B-4144-9B2C-D0A0B75C74D1}" srcOrd="1" destOrd="0" presId="urn:microsoft.com/office/officeart/2005/8/layout/cycle4#1"/>
    <dgm:cxn modelId="{D06D931D-3B86-4185-A514-BE403BD5E22E}" type="presParOf" srcId="{B4DB68DA-5F3B-4144-9B2C-D0A0B75C74D1}" destId="{8661DF73-D89A-4501-8F37-F780FEB83CC3}" srcOrd="0" destOrd="0" presId="urn:microsoft.com/office/officeart/2005/8/layout/cycle4#1"/>
    <dgm:cxn modelId="{D0B7FE5D-080F-4BEB-B873-4960BC9BD52B}" type="presParOf" srcId="{B4DB68DA-5F3B-4144-9B2C-D0A0B75C74D1}" destId="{0A089B92-E072-404B-8F6F-76E11A757993}" srcOrd="1" destOrd="0" presId="urn:microsoft.com/office/officeart/2005/8/layout/cycle4#1"/>
    <dgm:cxn modelId="{3D3A49E1-8F20-4739-9D3D-414BC0C4823C}" type="presParOf" srcId="{B4DB68DA-5F3B-4144-9B2C-D0A0B75C74D1}" destId="{DD02239D-893A-4E2D-9AB1-F53361CA4CC5}" srcOrd="2" destOrd="0" presId="urn:microsoft.com/office/officeart/2005/8/layout/cycle4#1"/>
    <dgm:cxn modelId="{B1B1F010-28BA-4363-8268-B79AE0517277}" type="presParOf" srcId="{B4DB68DA-5F3B-4144-9B2C-D0A0B75C74D1}" destId="{37C428C5-E5A8-449B-90E2-C7498ACD849D}" srcOrd="3" destOrd="0" presId="urn:microsoft.com/office/officeart/2005/8/layout/cycle4#1"/>
    <dgm:cxn modelId="{EDF5F02F-8F02-40F4-AEF2-64BEE952F3F7}" type="presParOf" srcId="{B4DB68DA-5F3B-4144-9B2C-D0A0B75C74D1}" destId="{19200EFF-C9FE-4E6C-9A26-C1D0184818E7}" srcOrd="4" destOrd="0" presId="urn:microsoft.com/office/officeart/2005/8/layout/cycle4#1"/>
    <dgm:cxn modelId="{2836A6E6-50F6-4A85-8C65-31197A7220C0}" type="presParOf" srcId="{ABBD78B5-56A6-410C-AAF1-E03D8708D304}" destId="{7FE2EA8F-5165-44E5-A170-709187FF7185}" srcOrd="2" destOrd="0" presId="urn:microsoft.com/office/officeart/2005/8/layout/cycle4#1"/>
    <dgm:cxn modelId="{B037FD48-572E-4477-AAA8-31E4800646E5}" type="presParOf" srcId="{ABBD78B5-56A6-410C-AAF1-E03D8708D304}" destId="{0869D245-2F64-4A72-BB31-344A63D6A20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500030" y="583888"/>
          <a:ext cx="4835611" cy="4835611"/>
        </a:xfrm>
        <a:prstGeom prst="blockArc">
          <a:avLst>
            <a:gd name="adj1" fmla="val 8955402"/>
            <a:gd name="adj2" fmla="val 16237298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236187" y="965495"/>
          <a:ext cx="4835611" cy="4679131"/>
        </a:xfrm>
        <a:prstGeom prst="blockArc">
          <a:avLst>
            <a:gd name="adj1" fmla="val 1557748"/>
            <a:gd name="adj2" fmla="val 916797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3889437" y="581144"/>
          <a:ext cx="4835611" cy="4835611"/>
        </a:xfrm>
        <a:prstGeom prst="blockArc">
          <a:avLst>
            <a:gd name="adj1" fmla="val 16034468"/>
            <a:gd name="adj2" fmla="val 177216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2500297" y="2143151"/>
          <a:ext cx="4477725" cy="129125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Цели  работы  ДОУ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 семьёй</a:t>
          </a:r>
          <a:endParaRPr lang="ru-RU" sz="2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00297" y="2143151"/>
        <a:ext cx="4477725" cy="1291257"/>
      </dsp:txXfrm>
    </dsp:sp>
    <dsp:sp modelId="{65C3B364-1C5B-4FF8-9033-DA4997C8DBDC}">
      <dsp:nvSpPr>
        <dsp:cNvPr id="0" name=""/>
        <dsp:cNvSpPr/>
      </dsp:nvSpPr>
      <dsp:spPr>
        <a:xfrm>
          <a:off x="2786050" y="-31762"/>
          <a:ext cx="3645681" cy="169512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условий для благоприятного климата взаимодействия с родителями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50" y="-31762"/>
        <a:ext cx="3645681" cy="1695127"/>
      </dsp:txXfrm>
    </dsp:sp>
    <dsp:sp modelId="{B9DA0B90-7C0F-4EC2-B98A-7CA7620B6370}">
      <dsp:nvSpPr>
        <dsp:cNvPr id="0" name=""/>
        <dsp:cNvSpPr/>
      </dsp:nvSpPr>
      <dsp:spPr>
        <a:xfrm>
          <a:off x="5143497" y="3714775"/>
          <a:ext cx="3267642" cy="124835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Вовлечение семьи в единое образовательное пространство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43497" y="3714775"/>
        <a:ext cx="3267642" cy="1248357"/>
      </dsp:txXfrm>
    </dsp:sp>
    <dsp:sp modelId="{8C3B3E54-4425-48D0-9B0B-9365E0253B41}">
      <dsp:nvSpPr>
        <dsp:cNvPr id="0" name=""/>
        <dsp:cNvSpPr/>
      </dsp:nvSpPr>
      <dsp:spPr>
        <a:xfrm>
          <a:off x="845897" y="3643339"/>
          <a:ext cx="3415208" cy="148249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Установление  доверительных, партнерских отношений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5897" y="3643339"/>
        <a:ext cx="3415208" cy="14824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30E7-5D4B-4544-89DE-E1B9C5AB984D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9C43-4F33-4EC5-A69F-E2B995163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«Актуальность вопросов взаимодействия педагогов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взаимодействия ДОУ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Изучение семей детей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Формирование партнёрских отношений среди детей и родителей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Распространение практики бесконфликтного и развивающего общения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Привлечение родителей к активному участию в деятельности дошкольного учреждения  (Включение родителей в образовательный процесс)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Просвещение родителей в области педагогики и детской психологии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Просвещение и обучение родителей принципам ответственного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родительства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Изучение семейного опыта воспитания и обучения детей</a:t>
            </a:r>
          </a:p>
          <a:p>
            <a:pPr>
              <a:buFont typeface="Wingdings" pitchFamily="2" charset="2"/>
              <a:buChar char="Ø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956376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по вовлечению родителей  в совместную деятельность с ДОУ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811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 активного взаимодействия детского сада с родителями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4929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Положительный эмоциональный настрой педагогов и родителей на совместную работу по воспитанию детей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 индивидуальности ребенка.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самостоятельно могут выбирать и формировать уже в дошкольном возрасте  направление в развитии и воспитании ребенка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внутрисемейных связей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реализации единой программы воспитания и развития ребенка в ДОУ и семье.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учета типа семьи и стиля семейных отношений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документы, с которыми  необходимо знакомить родителей, чтобы повысит их правовую культуру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3993307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i="1" dirty="0" smtClean="0"/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ООН создан детский фонд – ЮНИСЭФ, который стал впервые осуществлять защиту прав ребенка. Этим фондом создан ряд документов: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Конвенция ООН о правах ребенка (1989г.) – 54 статьи увязывают права ребенка с правами и обязанностями родителей.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Декларация прав ребенка (1959г.) – 10 принципов провозглашают права ребенка на имя, гражданство, материальное обеспечение, соцзащиту и т.д.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Семейный кодекс РФ</a:t>
            </a: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Закон «Об образовании»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Закон РФ «О санитарно-эпидемиологическом благополучии»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Конституциия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РФ  (в части прав и обязанностей родителей и детей)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Фоны абстрактные &quot; ДЕТса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эффективности работы ДОУ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820472" cy="485740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Изменение характера вопросов родителей к воспитателям, руководителю ДОУ, как показатель роста педагогических интересов, знаний о воспитании детей в семье, желание их совершенствовать.</a:t>
            </a:r>
          </a:p>
          <a:p>
            <a:pPr lvl="0">
              <a:buFont typeface="Wingdings" pitchFamily="2" charset="2"/>
              <a:buChar char="v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Рост посещаемости родителями мероприятий по педагогическому просвещению, стремление родителей анализировать собственный опыт и опыт других родителей.</a:t>
            </a:r>
          </a:p>
          <a:p>
            <a:pPr lvl="0">
              <a:buFont typeface="Wingdings" pitchFamily="2" charset="2"/>
              <a:buChar char="v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Изменение микроклимата в неблагоприятных семьях в положительную сторону.</a:t>
            </a:r>
          </a:p>
          <a:p>
            <a:pPr lvl="0">
              <a:buFont typeface="Wingdings" pitchFamily="2" charset="2"/>
              <a:buChar char="v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Проявление у родителей осознанного отношения к воспитательной деятельности, стремление к пониманию ребенка, анализу своих достижений и ошибок, использование родителями педагогической литературы, участие родителей в клубах, объединениях, семейных конкурсах, праздниках, субботниках, организуемых в ДОУ. </a:t>
            </a:r>
          </a:p>
          <a:p>
            <a:pPr lvl="0">
              <a:buFont typeface="Wingdings" pitchFamily="2" charset="2"/>
              <a:buChar char="v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Осознание взрослыми членами семьи не только практической, но и воспитательной значимости их помощи ДОУ в педагогической деятельности.</a:t>
            </a:r>
          </a:p>
          <a:p>
            <a:pPr lvl="0">
              <a:buFont typeface="Wingdings" pitchFamily="2" charset="2"/>
              <a:buChar char="v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Положительное общественное мнение родителей о воспитании </a:t>
            </a:r>
          </a:p>
          <a:p>
            <a:pPr lvl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дошкольников в ДОУ.</a:t>
            </a:r>
          </a:p>
          <a:p>
            <a:endParaRPr lang="ru-RU" sz="18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уровня коммуникабельности педагога с родителями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30-32 очка.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Вам явно сложно вступать в общение с родителями. Скорее всего, Вы вообще не коммуникабельны. Это Ваша беда, так как страдаете от этого больше Вы сами. Но и окружающим Вас людям нелегко. На Вас трудно положиться в деле, которое требует коллективных усилий. Контакты с родителями Вы стараетесь свести к минимуму. В основном они формальны. Причины трудностей в общении Вы стремитесь переложить на родителей. Вы убеждены, что большинство родителей - это всегда недовольные, придирчивые люди, ищущие в Вашей работе только недостатки, не желающие прислушиваться к Вашему мнению. Ваше неумение построить общение с родителями приводит к тому, что и они стремятся избегать общения с Вами. Постарайтесь стать общительнее, контролируйте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25-29 очков.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 замкнуты, неразговорчивы. Новая работа и необходимость новых контактов надолго выводят Вас из равновесия. Общение с родителями воспитанников является для Вас сложным и не слишком приятным делом. Вы знаете эту особенность своего характера и бываете недовольны собой. Однако в неудачных контактах с родителями стремитесь в большей степени обвинить их, а не собственную коммуникабельность. В Ваших силах изменить особенности своего характера. Вспомните, ведь участие в общем интересном деле позволяет Вам легко находить общий язык с родителями!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19-24 очка.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 в известной степени общительны и в незнакомой обстановке чувствуете себя вполне уверенно. Вам удается достаточно легко наладить контакты с большинством родителей своей группы, но с "трудными" родителями Вы не стремитесь активно общаться. В незнакомой ситуации Вы выбираете тактику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присматривания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". Сложности общения с родителями не пугают Вас, однако Порой Вы бываете излишне критичны по отношению к ним. Эти недостатки исправимы.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14-18 очков.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У Вас нормальная коммуникабельность. Вы убеждены, что с любым родителем всегда можно найти "общий язык". Вы охотно выслушиваете родителей, достаточно терпеливы в общении с ними, умеете отстоять свою точку зрения, не навязывая ее при этом другому. И индивидуальное и коллективное общение с родителями не вызывает у Вас неприятных переживаний. Родители так же стремятся поддерживать контакты с Вами, ищут Вашего совета, поддержки. В то же время Вы не любите многословия, излишней эмоциональности, стремитесь избегать ненужных конфликтов.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9-13 очков.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 бываете весьма общительны. Постоянно стремитесь вступить в беседу с родителями, но часто эти беседы носят бессодержательный характер. Вы любите бывать в центре внимания, никому не отказываете в просьбах, хотя не всегда можете их выполнить. Стремитесь высказать родителям собственное мнение о том, как они воспитывают детей, в любой ситуации дать совет, что способно вызывать у них раздражение. Вы вспыльчивы, но отходчивы. Вам недостает терпения и отваги при столкновении с серьезными проблемами. При желании, однако, Вы умеете выстраивать содержательное общение.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4-8 очков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Вы чрезмерно общительны. Стремитесь стать "другом" каждому родителю, быть в курсе всех их проблем. Любите принимать участие во всех спорах и дискуссиях. Всегда охотно беретесь за любое дело, хотя не всегда можете успешно довести его до конца. Имеете собственное мнение по любому вопросу и всегда стремитесь ею высказать. Возможно, по этой причине родители и коллеги относятся к Вам с опаской и сомнениями. Вам следует задуматься над этими фактами.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 очка и менее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Ваша общительность носит болезненный характер. Вы многословны, вмешиваетесь в дела, которые не имеют к Вам никакого отношения. Беретесь судить о проблемах, в которых совершенно не компетентны. Вольно или невольно Вы часто бываете причиной разного рода конфликтов, в том числе и среди родителей. Общаясь с родителями, бываете грубоваты, фамильярны. Вас отличают необъективность, обидчивость. Любую проблему Вы стремитесь вынести на всеобщее обсуждение. Серьезное общение с родителями не для Вас. Окружающим сложно с Вами. Постарайтесь задуматься, почему, несмотря на все Ваши усилия наладить общение с родителями, из этого ничего не выходит? Воспитывайте в себе терпеливость и сдержанность, уважительно относитесь к людям.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 того, как прошло детство, кто вёл ребёнка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Василий  Александрович  Сухомлинский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 того, как прошло детство, кто вёл ребёнка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Василий Александрович Сухомлинский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Спасибо за внимание - Картинка 17769/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8136904" cy="5867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"Родители являются первыми педагогами. Они обязаны заложить первые основы физического, нравственного и интеллектуального развития личности ребенка в раннем возрасте»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статья18 Закона РФ "Об образовании»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Современная идеальная семья - это семья,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которой главное место занимают дети,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это родители,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помогающие своему ребёнку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только получать все от жизни,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но и самостоятельно находить пути и решения, это уютный дом, достаток и благополучие,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 самое главное - это любовь, мир и процветание!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ФГОС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Задача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детского сада по ФГОС «повернуться» лицом к семье, оказать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ей педагогическую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помощь, привлечь семью на свою сторону в плане единых подходов в воспитании ребёнка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1.4.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Основные принципы дошкольного образования: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сотрудничество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Организации с семьёй.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 1.6.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Стандарт направлен на  решение задач: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9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 обеспечение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педагогической поддержки семьи  и повышения компетенции  родителей (законных представителей)  в вопросах  развития и образования, охраны и  укрепления здоровья детей.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П 1.7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Стандарт 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</a:p>
          <a:p>
            <a:pPr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 3.2.1.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успешной реализации Программы должны быть  обеспечены психолого-педагогические условия:</a:t>
            </a:r>
          </a:p>
          <a:p>
            <a:pPr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Поддержка родителей (законных представителей)  в воспитании  детей, охране и  укреплении их здоровья, вовлечение семей  непосредственно в образовательную деятельность.</a:t>
            </a:r>
          </a:p>
          <a:p>
            <a:pPr>
              <a:buNone/>
            </a:pP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 3.2.5. Условия создания социальной ситуации развития детей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Взаимодействие с родителями (законными представителями) по вопросам образования ребёнка, непосредственного вовлечения их в образовательную деятельность, в том числе посредством создания образовательных проектов совместно с семьёй на основе выявления потребностей  и поддержки образовательных инициатив семьи.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П.3.2.6 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В целях эффективной реализации Программы  должны быть созданы условия для консультативной  поддержки педагогов и родителей по вопросам  образования и охраны здоровья детей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«Взаимодействие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- совместная деятельность педагогов и родителей по воспитанию ребенка, как качественно и эффективно организованное взаимное общение, обмен опытом, совместный поиск решения возможных проблем.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«Сотрудничество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- это общение «на равных», где родители выступают в позиции равноправных партнеров, а не в роли «учеников». Термин «сотрудничество» лежит в основе взаимодействия.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«Содружество»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объединение кого-либо, основанное на дружбе, единстве взглядов, интересов.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54" y="0"/>
            <a:ext cx="91197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 направлениями взаимодействия с семьей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11560" y="2780928"/>
            <a:ext cx="3672408" cy="158417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Изучение потребности родителей в образовательных услугах</a:t>
            </a:r>
            <a:endParaRPr lang="ru-RU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644008" y="2780928"/>
            <a:ext cx="3744416" cy="158417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Просвещение родителей </a:t>
            </a:r>
          </a:p>
          <a:p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целью повышения их правовой и педагогической культуры.</a:t>
            </a:r>
            <a:endParaRPr lang="ru-RU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084168" y="1700808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flipH="1">
            <a:off x="2339752" y="1772816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Изображение: Шаблон (фон) презентации. Часть 14 - Дистанционный Образовательный Портал &quot;Продлёнк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>
            <a:off x="4464843" y="2678901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143636" y="407194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000364" y="4143380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1404</Words>
  <Application>Microsoft Office PowerPoint</Application>
  <PresentationFormat>Экран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ФГОС</vt:lpstr>
      <vt:lpstr>Слайд 7</vt:lpstr>
      <vt:lpstr>  Основные  направлениями взаимодействия с семьей </vt:lpstr>
      <vt:lpstr>Слайд 9</vt:lpstr>
      <vt:lpstr> Задачи взаимодействия ДОУ  с родителями</vt:lpstr>
      <vt:lpstr>Направления по вовлечению родителей  в совместную деятельность с ДОУ</vt:lpstr>
      <vt:lpstr> Значение  активного взаимодействия детского сада с родителями</vt:lpstr>
      <vt:lpstr>  Нормативно-правовые документы, с которыми  необходимо знакомить родителей, чтобы повысит их правовую культуру</vt:lpstr>
      <vt:lpstr>Критерии оценки эффективности работы ДОУ с семьей</vt:lpstr>
      <vt:lpstr>Оценка уровня коммуникабельности педагога с родителями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Колосо</dc:creator>
  <cp:lastModifiedBy>User</cp:lastModifiedBy>
  <cp:revision>70</cp:revision>
  <dcterms:created xsi:type="dcterms:W3CDTF">2015-02-16T11:56:40Z</dcterms:created>
  <dcterms:modified xsi:type="dcterms:W3CDTF">2020-12-15T18:56:20Z</dcterms:modified>
</cp:coreProperties>
</file>